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23.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layout1.xml" ContentType="application/vnd.openxmlformats-officedocument.drawingml.diagramLayou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diagrams/drawing1.xml" ContentType="application/vnd.ms-office.drawingml.diagramDrawing+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diagrams/quickStyle1.xml" ContentType="application/vnd.openxmlformats-officedocument.drawingml.diagramStyle+xml"/>
  <Override PartName="/ppt/notesSlides/notesSlide17.xml" ContentType="application/vnd.openxmlformats-officedocument.presentationml.notesSlide+xml"/>
  <Default Extension="emf" ContentType="image/x-emf"/>
  <Override PartName="/ppt/notesSlides/notesSlide28.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notesSlides/notesSlide11.xml" ContentType="application/vnd.openxmlformats-officedocument.presentationml.notesSlide+xml"/>
  <Override PartName="/ppt/notesSlides/notesSlide20.xml" ContentType="application/vnd.openxmlformats-officedocument.presentationml.notesSlide+xml"/>
  <Default Extension="gif" ContentType="image/gif"/>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notesSlides/notesSlide25.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2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5" r:id="rId2"/>
    <p:sldMasterId id="2147484087" r:id="rId3"/>
  </p:sldMasterIdLst>
  <p:notesMasterIdLst>
    <p:notesMasterId r:id="rId41"/>
  </p:notesMasterIdLst>
  <p:sldIdLst>
    <p:sldId id="259" r:id="rId4"/>
    <p:sldId id="356" r:id="rId5"/>
    <p:sldId id="357" r:id="rId6"/>
    <p:sldId id="303" r:id="rId7"/>
    <p:sldId id="308" r:id="rId8"/>
    <p:sldId id="304" r:id="rId9"/>
    <p:sldId id="306" r:id="rId10"/>
    <p:sldId id="309" r:id="rId11"/>
    <p:sldId id="311" r:id="rId12"/>
    <p:sldId id="314" r:id="rId13"/>
    <p:sldId id="315" r:id="rId14"/>
    <p:sldId id="316" r:id="rId15"/>
    <p:sldId id="317" r:id="rId16"/>
    <p:sldId id="318" r:id="rId17"/>
    <p:sldId id="358" r:id="rId18"/>
    <p:sldId id="359" r:id="rId19"/>
    <p:sldId id="319" r:id="rId20"/>
    <p:sldId id="320" r:id="rId21"/>
    <p:sldId id="321" r:id="rId22"/>
    <p:sldId id="324" r:id="rId23"/>
    <p:sldId id="322" r:id="rId24"/>
    <p:sldId id="335" r:id="rId25"/>
    <p:sldId id="341" r:id="rId26"/>
    <p:sldId id="339" r:id="rId27"/>
    <p:sldId id="346" r:id="rId28"/>
    <p:sldId id="340" r:id="rId29"/>
    <p:sldId id="345" r:id="rId30"/>
    <p:sldId id="347" r:id="rId31"/>
    <p:sldId id="348" r:id="rId32"/>
    <p:sldId id="349" r:id="rId33"/>
    <p:sldId id="326" r:id="rId34"/>
    <p:sldId id="350" r:id="rId35"/>
    <p:sldId id="351" r:id="rId36"/>
    <p:sldId id="352" r:id="rId37"/>
    <p:sldId id="353" r:id="rId38"/>
    <p:sldId id="354" r:id="rId39"/>
    <p:sldId id="355" r:id="rId40"/>
  </p:sldIdLst>
  <p:sldSz cx="9144000" cy="6858000" type="screen4x3"/>
  <p:notesSz cx="6858000" cy="9144000"/>
  <p:defaultTextStyle>
    <a:defPPr>
      <a:defRPr lang="es-E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5D417B"/>
    <a:srgbClr val="1F497D"/>
    <a:srgbClr val="1F1783"/>
    <a:srgbClr val="9BC348"/>
    <a:srgbClr val="9CC746"/>
    <a:srgbClr val="769535"/>
    <a:srgbClr val="7B57A8"/>
    <a:srgbClr val="7B58A6"/>
    <a:srgbClr val="CE3B37"/>
    <a:srgbClr val="CB3D3A"/>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69C7853C-536D-4A76-A0AE-DD22124D55A5}" styleName="Estilo temático 1 - Énfasis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284E427A-3D55-4303-BF80-6455036E1DE7}" styleName="Estilo temático 1 - Énfasis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775DCB02-9BB8-47FD-8907-85C794F793BA}" styleName="Estilo temático 1 - Énfasis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3C2FFA5D-87B4-456A-9821-1D502468CF0F}" styleName="Estilo temático 1 - Énfasis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69CF1AB2-1976-4502-BF36-3FF5EA218861}" styleName="Estilo medio 4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125E5076-3810-47DD-B79F-674D7AD40C01}" styleName="Estilo oscuro 1 - Énfasis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B301B821-A1FF-4177-AEE7-76D212191A09}" styleName="Estilo medio 1 - Énfasis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0A1B5D5-9B99-4C35-A422-299274C87663}" styleName="Estilo medio 1 - Énfasis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BC89EF96-8CEA-46FF-86C4-4CE0E7609802}" styleName="Estilo claro 3 - Acento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29" autoAdjust="0"/>
    <p:restoredTop sz="98182" autoAdjust="0"/>
  </p:normalViewPr>
  <p:slideViewPr>
    <p:cSldViewPr>
      <p:cViewPr>
        <p:scale>
          <a:sx n="100" d="100"/>
          <a:sy n="100" d="100"/>
        </p:scale>
        <p:origin x="-270" y="-31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1" d="100"/>
          <a:sy n="61" d="100"/>
        </p:scale>
        <p:origin x="-1632" y="-7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presProps" Target="pres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tableStyles" Target="tableStyle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theme" Target="theme/theme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FFF29A8-C811-4837-BA98-D21A3B8E4924}" type="doc">
      <dgm:prSet loTypeId="urn:microsoft.com/office/officeart/2005/8/layout/vList3" loCatId="list" qsTypeId="urn:microsoft.com/office/officeart/2005/8/quickstyle/simple2" qsCatId="simple" csTypeId="urn:microsoft.com/office/officeart/2005/8/colors/colorful2" csCatId="colorful" phldr="1"/>
      <dgm:spPr/>
    </dgm:pt>
    <dgm:pt modelId="{3761CCB5-9D90-4EEC-BBC9-0A728AFBBDCD}">
      <dgm:prSet phldrT="[Texto]"/>
      <dgm:spPr/>
      <dgm:t>
        <a:bodyPr/>
        <a:lstStyle/>
        <a:p>
          <a:r>
            <a:rPr lang="es-MX" b="1" dirty="0" smtClean="0">
              <a:solidFill>
                <a:schemeClr val="tx1"/>
              </a:solidFill>
              <a:effectLst>
                <a:outerShdw blurRad="38100" dist="38100" dir="2700000" algn="tl">
                  <a:srgbClr val="C0C0C0"/>
                </a:outerShdw>
              </a:effectLst>
              <a:latin typeface="Comic Sans MS" pitchFamily="66" charset="0"/>
            </a:rPr>
            <a:t>ISO TC211: E</a:t>
          </a:r>
          <a:r>
            <a:rPr lang="es-MX" dirty="0" smtClean="0">
              <a:solidFill>
                <a:schemeClr val="tx1"/>
              </a:solidFill>
              <a:latin typeface="Comic Sans MS" pitchFamily="66" charset="0"/>
            </a:rPr>
            <a:t>ncargado en la estandarización de temas relacionados con la </a:t>
          </a:r>
          <a:r>
            <a:rPr lang="es-MX" b="1" dirty="0" smtClean="0">
              <a:solidFill>
                <a:schemeClr val="tx1"/>
              </a:solidFill>
              <a:latin typeface="Comic Sans MS" pitchFamily="66" charset="0"/>
            </a:rPr>
            <a:t>información geográfica y la geomática</a:t>
          </a:r>
          <a:endParaRPr lang="es-ES" dirty="0">
            <a:solidFill>
              <a:schemeClr val="tx1"/>
            </a:solidFill>
            <a:latin typeface="Comic Sans MS" pitchFamily="66" charset="0"/>
          </a:endParaRPr>
        </a:p>
      </dgm:t>
    </dgm:pt>
    <dgm:pt modelId="{D07C2E1C-F039-4AF3-A736-42A67303FE75}" type="parTrans" cxnId="{B4615951-D3AB-4323-87D9-08D1679A0F1D}">
      <dgm:prSet/>
      <dgm:spPr/>
      <dgm:t>
        <a:bodyPr/>
        <a:lstStyle/>
        <a:p>
          <a:endParaRPr lang="es-ES">
            <a:latin typeface="Comic Sans MS" pitchFamily="66" charset="0"/>
          </a:endParaRPr>
        </a:p>
      </dgm:t>
    </dgm:pt>
    <dgm:pt modelId="{EBF33DC7-7FBB-47FA-982D-211746478EB0}" type="sibTrans" cxnId="{B4615951-D3AB-4323-87D9-08D1679A0F1D}">
      <dgm:prSet/>
      <dgm:spPr/>
      <dgm:t>
        <a:bodyPr/>
        <a:lstStyle/>
        <a:p>
          <a:endParaRPr lang="es-ES">
            <a:latin typeface="Comic Sans MS" pitchFamily="66" charset="0"/>
          </a:endParaRPr>
        </a:p>
      </dgm:t>
    </dgm:pt>
    <dgm:pt modelId="{2DF550AB-EF39-4E70-8291-4CEA94C5E8D7}">
      <dgm:prSet/>
      <dgm:spPr/>
      <dgm:t>
        <a:bodyPr/>
        <a:lstStyle/>
        <a:p>
          <a:r>
            <a:rPr lang="es-MX" dirty="0" smtClean="0">
              <a:solidFill>
                <a:schemeClr val="tx1"/>
              </a:solidFill>
              <a:latin typeface="Comic Sans MS" pitchFamily="66" charset="0"/>
            </a:rPr>
            <a:t>29 P. miembro 30 P. observadores</a:t>
          </a:r>
          <a:endParaRPr lang="es-MX" dirty="0">
            <a:solidFill>
              <a:schemeClr val="tx1"/>
            </a:solidFill>
            <a:latin typeface="Comic Sans MS" pitchFamily="66" charset="0"/>
          </a:endParaRPr>
        </a:p>
      </dgm:t>
    </dgm:pt>
    <dgm:pt modelId="{51BA0FBB-0460-48D5-B8B7-E00396136BD0}" type="parTrans" cxnId="{0102133A-1E59-40AC-A50A-9D7400899B61}">
      <dgm:prSet/>
      <dgm:spPr/>
      <dgm:t>
        <a:bodyPr/>
        <a:lstStyle/>
        <a:p>
          <a:endParaRPr lang="es-ES">
            <a:latin typeface="Comic Sans MS" pitchFamily="66" charset="0"/>
          </a:endParaRPr>
        </a:p>
      </dgm:t>
    </dgm:pt>
    <dgm:pt modelId="{669944D2-F0CA-432E-8F84-F68AF81025D3}" type="sibTrans" cxnId="{0102133A-1E59-40AC-A50A-9D7400899B61}">
      <dgm:prSet/>
      <dgm:spPr/>
      <dgm:t>
        <a:bodyPr/>
        <a:lstStyle/>
        <a:p>
          <a:endParaRPr lang="es-ES">
            <a:latin typeface="Comic Sans MS" pitchFamily="66" charset="0"/>
          </a:endParaRPr>
        </a:p>
      </dgm:t>
    </dgm:pt>
    <dgm:pt modelId="{8365F705-C9BE-41FF-871E-3EA624DEAB7E}">
      <dgm:prSet/>
      <dgm:spPr/>
      <dgm:t>
        <a:bodyPr/>
        <a:lstStyle/>
        <a:p>
          <a:r>
            <a:rPr lang="es-MX" dirty="0" smtClean="0">
              <a:solidFill>
                <a:schemeClr val="tx1"/>
              </a:solidFill>
              <a:latin typeface="Comic Sans MS" pitchFamily="66" charset="0"/>
            </a:rPr>
            <a:t>33 Normas aprobadas y 20 en discusión</a:t>
          </a:r>
          <a:endParaRPr lang="es-MX" dirty="0">
            <a:solidFill>
              <a:schemeClr val="tx1"/>
            </a:solidFill>
            <a:latin typeface="Comic Sans MS" pitchFamily="66" charset="0"/>
          </a:endParaRPr>
        </a:p>
      </dgm:t>
    </dgm:pt>
    <dgm:pt modelId="{77601058-3015-439C-B803-D172236C3022}" type="parTrans" cxnId="{52E9A2E8-2497-4E60-9B40-22D617795815}">
      <dgm:prSet/>
      <dgm:spPr/>
      <dgm:t>
        <a:bodyPr/>
        <a:lstStyle/>
        <a:p>
          <a:endParaRPr lang="es-ES">
            <a:latin typeface="Comic Sans MS" pitchFamily="66" charset="0"/>
          </a:endParaRPr>
        </a:p>
      </dgm:t>
    </dgm:pt>
    <dgm:pt modelId="{AE5A70D9-7746-461D-B5CB-78B3A20082AA}" type="sibTrans" cxnId="{52E9A2E8-2497-4E60-9B40-22D617795815}">
      <dgm:prSet/>
      <dgm:spPr/>
      <dgm:t>
        <a:bodyPr/>
        <a:lstStyle/>
        <a:p>
          <a:endParaRPr lang="es-ES">
            <a:latin typeface="Comic Sans MS" pitchFamily="66" charset="0"/>
          </a:endParaRPr>
        </a:p>
      </dgm:t>
    </dgm:pt>
    <dgm:pt modelId="{6DC27D6C-5663-460C-A9AC-207A48B83E90}">
      <dgm:prSet/>
      <dgm:spPr/>
      <dgm:t>
        <a:bodyPr/>
        <a:lstStyle/>
        <a:p>
          <a:r>
            <a:rPr lang="es-MX" dirty="0" smtClean="0">
              <a:solidFill>
                <a:schemeClr val="tx1"/>
              </a:solidFill>
              <a:latin typeface="Comic Sans MS" pitchFamily="66" charset="0"/>
            </a:rPr>
            <a:t>Problemas de difusión (idioma, UML, personal) y en el ritmo de implementación</a:t>
          </a:r>
          <a:endParaRPr lang="es-ES" dirty="0">
            <a:solidFill>
              <a:schemeClr val="tx1"/>
            </a:solidFill>
            <a:latin typeface="Comic Sans MS" pitchFamily="66" charset="0"/>
          </a:endParaRPr>
        </a:p>
      </dgm:t>
    </dgm:pt>
    <dgm:pt modelId="{BB90E3DC-90FB-4A8F-8D42-3832DF7039DF}" type="parTrans" cxnId="{5B21E2BE-F232-4D48-A956-511870F76D35}">
      <dgm:prSet/>
      <dgm:spPr/>
      <dgm:t>
        <a:bodyPr/>
        <a:lstStyle/>
        <a:p>
          <a:endParaRPr lang="es-ES">
            <a:latin typeface="Comic Sans MS" pitchFamily="66" charset="0"/>
          </a:endParaRPr>
        </a:p>
      </dgm:t>
    </dgm:pt>
    <dgm:pt modelId="{278367DD-6F76-4BB0-A6D6-45A3436A99FB}" type="sibTrans" cxnId="{5B21E2BE-F232-4D48-A956-511870F76D35}">
      <dgm:prSet/>
      <dgm:spPr/>
      <dgm:t>
        <a:bodyPr/>
        <a:lstStyle/>
        <a:p>
          <a:endParaRPr lang="es-ES">
            <a:latin typeface="Comic Sans MS" pitchFamily="66" charset="0"/>
          </a:endParaRPr>
        </a:p>
      </dgm:t>
    </dgm:pt>
    <dgm:pt modelId="{C65F9434-E2F5-4D26-8A8E-44677DD077D2}" type="pres">
      <dgm:prSet presAssocID="{0FFF29A8-C811-4837-BA98-D21A3B8E4924}" presName="linearFlow" presStyleCnt="0">
        <dgm:presLayoutVars>
          <dgm:dir/>
          <dgm:resizeHandles val="exact"/>
        </dgm:presLayoutVars>
      </dgm:prSet>
      <dgm:spPr/>
    </dgm:pt>
    <dgm:pt modelId="{FE6A31C5-05C0-4C90-911B-E98901A6F290}" type="pres">
      <dgm:prSet presAssocID="{3761CCB5-9D90-4EEC-BBC9-0A728AFBBDCD}" presName="composite" presStyleCnt="0"/>
      <dgm:spPr/>
    </dgm:pt>
    <dgm:pt modelId="{189ABBCB-F574-478B-ABE0-3EB663AEB5AE}" type="pres">
      <dgm:prSet presAssocID="{3761CCB5-9D90-4EEC-BBC9-0A728AFBBDCD}" presName="imgShp" presStyleLbl="fgImgPlace1" presStyleIdx="0" presStyleCnt="4"/>
      <dgm:spPr/>
    </dgm:pt>
    <dgm:pt modelId="{4895C6E8-DBE0-428A-995F-3A1EA9D746F6}" type="pres">
      <dgm:prSet presAssocID="{3761CCB5-9D90-4EEC-BBC9-0A728AFBBDCD}" presName="txShp" presStyleLbl="node1" presStyleIdx="0" presStyleCnt="4">
        <dgm:presLayoutVars>
          <dgm:bulletEnabled val="1"/>
        </dgm:presLayoutVars>
      </dgm:prSet>
      <dgm:spPr/>
      <dgm:t>
        <a:bodyPr/>
        <a:lstStyle/>
        <a:p>
          <a:endParaRPr lang="es-ES"/>
        </a:p>
      </dgm:t>
    </dgm:pt>
    <dgm:pt modelId="{1A615F1C-E5B5-467E-AE13-AACCCA755B0E}" type="pres">
      <dgm:prSet presAssocID="{EBF33DC7-7FBB-47FA-982D-211746478EB0}" presName="spacing" presStyleCnt="0"/>
      <dgm:spPr/>
    </dgm:pt>
    <dgm:pt modelId="{A2B17568-5063-421D-9A39-01D5EEC2BE01}" type="pres">
      <dgm:prSet presAssocID="{2DF550AB-EF39-4E70-8291-4CEA94C5E8D7}" presName="composite" presStyleCnt="0"/>
      <dgm:spPr/>
    </dgm:pt>
    <dgm:pt modelId="{1A920949-0452-4C0D-B6FF-DEFB87199C38}" type="pres">
      <dgm:prSet presAssocID="{2DF550AB-EF39-4E70-8291-4CEA94C5E8D7}" presName="imgShp" presStyleLbl="fgImgPlace1" presStyleIdx="1" presStyleCnt="4"/>
      <dgm:spPr/>
    </dgm:pt>
    <dgm:pt modelId="{11D0EA37-EC53-4E43-BF8C-557664FCAD7E}" type="pres">
      <dgm:prSet presAssocID="{2DF550AB-EF39-4E70-8291-4CEA94C5E8D7}" presName="txShp" presStyleLbl="node1" presStyleIdx="1" presStyleCnt="4">
        <dgm:presLayoutVars>
          <dgm:bulletEnabled val="1"/>
        </dgm:presLayoutVars>
      </dgm:prSet>
      <dgm:spPr/>
      <dgm:t>
        <a:bodyPr/>
        <a:lstStyle/>
        <a:p>
          <a:endParaRPr lang="es-ES"/>
        </a:p>
      </dgm:t>
    </dgm:pt>
    <dgm:pt modelId="{58127C0E-BFD7-40A8-A12F-D4E3E38B10A6}" type="pres">
      <dgm:prSet presAssocID="{669944D2-F0CA-432E-8F84-F68AF81025D3}" presName="spacing" presStyleCnt="0"/>
      <dgm:spPr/>
    </dgm:pt>
    <dgm:pt modelId="{AD3D5870-F611-42B1-AA90-9E255BEE4E09}" type="pres">
      <dgm:prSet presAssocID="{8365F705-C9BE-41FF-871E-3EA624DEAB7E}" presName="composite" presStyleCnt="0"/>
      <dgm:spPr/>
    </dgm:pt>
    <dgm:pt modelId="{24DA8E63-DB9E-49ED-B51D-8384B1D2CBF5}" type="pres">
      <dgm:prSet presAssocID="{8365F705-C9BE-41FF-871E-3EA624DEAB7E}" presName="imgShp" presStyleLbl="fgImgPlace1" presStyleIdx="2" presStyleCnt="4"/>
      <dgm:spPr/>
    </dgm:pt>
    <dgm:pt modelId="{472E055C-CC85-47EF-A5C2-147855073206}" type="pres">
      <dgm:prSet presAssocID="{8365F705-C9BE-41FF-871E-3EA624DEAB7E}" presName="txShp" presStyleLbl="node1" presStyleIdx="2" presStyleCnt="4">
        <dgm:presLayoutVars>
          <dgm:bulletEnabled val="1"/>
        </dgm:presLayoutVars>
      </dgm:prSet>
      <dgm:spPr/>
      <dgm:t>
        <a:bodyPr/>
        <a:lstStyle/>
        <a:p>
          <a:endParaRPr lang="es-ES"/>
        </a:p>
      </dgm:t>
    </dgm:pt>
    <dgm:pt modelId="{1A1CD382-E37A-47CA-9F8C-A4E3A5D57C9C}" type="pres">
      <dgm:prSet presAssocID="{AE5A70D9-7746-461D-B5CB-78B3A20082AA}" presName="spacing" presStyleCnt="0"/>
      <dgm:spPr/>
    </dgm:pt>
    <dgm:pt modelId="{58DAD77A-E51E-40B5-A58A-7709860DDA77}" type="pres">
      <dgm:prSet presAssocID="{6DC27D6C-5663-460C-A9AC-207A48B83E90}" presName="composite" presStyleCnt="0"/>
      <dgm:spPr/>
    </dgm:pt>
    <dgm:pt modelId="{B8E94CB1-AA58-4108-B606-6F3374A82EE3}" type="pres">
      <dgm:prSet presAssocID="{6DC27D6C-5663-460C-A9AC-207A48B83E90}" presName="imgShp" presStyleLbl="fgImgPlace1" presStyleIdx="3" presStyleCnt="4"/>
      <dgm:spPr/>
    </dgm:pt>
    <dgm:pt modelId="{D9B4413C-697C-47E9-B0C4-DF2B508104E8}" type="pres">
      <dgm:prSet presAssocID="{6DC27D6C-5663-460C-A9AC-207A48B83E90}" presName="txShp" presStyleLbl="node1" presStyleIdx="3" presStyleCnt="4">
        <dgm:presLayoutVars>
          <dgm:bulletEnabled val="1"/>
        </dgm:presLayoutVars>
      </dgm:prSet>
      <dgm:spPr/>
      <dgm:t>
        <a:bodyPr/>
        <a:lstStyle/>
        <a:p>
          <a:endParaRPr lang="es-ES"/>
        </a:p>
      </dgm:t>
    </dgm:pt>
  </dgm:ptLst>
  <dgm:cxnLst>
    <dgm:cxn modelId="{6C8FDEEE-A800-4D6C-9D3E-44494A54C14A}" type="presOf" srcId="{2DF550AB-EF39-4E70-8291-4CEA94C5E8D7}" destId="{11D0EA37-EC53-4E43-BF8C-557664FCAD7E}" srcOrd="0" destOrd="0" presId="urn:microsoft.com/office/officeart/2005/8/layout/vList3"/>
    <dgm:cxn modelId="{21F9348C-A40F-4DFB-AF6D-8A8C30D40734}" type="presOf" srcId="{6DC27D6C-5663-460C-A9AC-207A48B83E90}" destId="{D9B4413C-697C-47E9-B0C4-DF2B508104E8}" srcOrd="0" destOrd="0" presId="urn:microsoft.com/office/officeart/2005/8/layout/vList3"/>
    <dgm:cxn modelId="{207C6308-F871-4096-A890-6849346B6DB4}" type="presOf" srcId="{3761CCB5-9D90-4EEC-BBC9-0A728AFBBDCD}" destId="{4895C6E8-DBE0-428A-995F-3A1EA9D746F6}" srcOrd="0" destOrd="0" presId="urn:microsoft.com/office/officeart/2005/8/layout/vList3"/>
    <dgm:cxn modelId="{B4615951-D3AB-4323-87D9-08D1679A0F1D}" srcId="{0FFF29A8-C811-4837-BA98-D21A3B8E4924}" destId="{3761CCB5-9D90-4EEC-BBC9-0A728AFBBDCD}" srcOrd="0" destOrd="0" parTransId="{D07C2E1C-F039-4AF3-A736-42A67303FE75}" sibTransId="{EBF33DC7-7FBB-47FA-982D-211746478EB0}"/>
    <dgm:cxn modelId="{4CD628D6-F798-4E03-8D66-DAC8B7252B28}" type="presOf" srcId="{0FFF29A8-C811-4837-BA98-D21A3B8E4924}" destId="{C65F9434-E2F5-4D26-8A8E-44677DD077D2}" srcOrd="0" destOrd="0" presId="urn:microsoft.com/office/officeart/2005/8/layout/vList3"/>
    <dgm:cxn modelId="{5B21E2BE-F232-4D48-A956-511870F76D35}" srcId="{0FFF29A8-C811-4837-BA98-D21A3B8E4924}" destId="{6DC27D6C-5663-460C-A9AC-207A48B83E90}" srcOrd="3" destOrd="0" parTransId="{BB90E3DC-90FB-4A8F-8D42-3832DF7039DF}" sibTransId="{278367DD-6F76-4BB0-A6D6-45A3436A99FB}"/>
    <dgm:cxn modelId="{52E9A2E8-2497-4E60-9B40-22D617795815}" srcId="{0FFF29A8-C811-4837-BA98-D21A3B8E4924}" destId="{8365F705-C9BE-41FF-871E-3EA624DEAB7E}" srcOrd="2" destOrd="0" parTransId="{77601058-3015-439C-B803-D172236C3022}" sibTransId="{AE5A70D9-7746-461D-B5CB-78B3A20082AA}"/>
    <dgm:cxn modelId="{9928EC10-39C1-4A39-86CE-580027475301}" type="presOf" srcId="{8365F705-C9BE-41FF-871E-3EA624DEAB7E}" destId="{472E055C-CC85-47EF-A5C2-147855073206}" srcOrd="0" destOrd="0" presId="urn:microsoft.com/office/officeart/2005/8/layout/vList3"/>
    <dgm:cxn modelId="{0102133A-1E59-40AC-A50A-9D7400899B61}" srcId="{0FFF29A8-C811-4837-BA98-D21A3B8E4924}" destId="{2DF550AB-EF39-4E70-8291-4CEA94C5E8D7}" srcOrd="1" destOrd="0" parTransId="{51BA0FBB-0460-48D5-B8B7-E00396136BD0}" sibTransId="{669944D2-F0CA-432E-8F84-F68AF81025D3}"/>
    <dgm:cxn modelId="{1A92EEE7-1A70-469E-BDE1-A76BDE4FEC06}" type="presParOf" srcId="{C65F9434-E2F5-4D26-8A8E-44677DD077D2}" destId="{FE6A31C5-05C0-4C90-911B-E98901A6F290}" srcOrd="0" destOrd="0" presId="urn:microsoft.com/office/officeart/2005/8/layout/vList3"/>
    <dgm:cxn modelId="{2B2CE95A-03C9-4CAF-B2DD-3108218A5BD5}" type="presParOf" srcId="{FE6A31C5-05C0-4C90-911B-E98901A6F290}" destId="{189ABBCB-F574-478B-ABE0-3EB663AEB5AE}" srcOrd="0" destOrd="0" presId="urn:microsoft.com/office/officeart/2005/8/layout/vList3"/>
    <dgm:cxn modelId="{5D7477D9-736C-4623-A9A5-C17C3D373E5F}" type="presParOf" srcId="{FE6A31C5-05C0-4C90-911B-E98901A6F290}" destId="{4895C6E8-DBE0-428A-995F-3A1EA9D746F6}" srcOrd="1" destOrd="0" presId="urn:microsoft.com/office/officeart/2005/8/layout/vList3"/>
    <dgm:cxn modelId="{BE786803-59D6-4B2A-A18F-3E3F68687383}" type="presParOf" srcId="{C65F9434-E2F5-4D26-8A8E-44677DD077D2}" destId="{1A615F1C-E5B5-467E-AE13-AACCCA755B0E}" srcOrd="1" destOrd="0" presId="urn:microsoft.com/office/officeart/2005/8/layout/vList3"/>
    <dgm:cxn modelId="{628F9339-4F2C-4A82-8740-3BA2436D0302}" type="presParOf" srcId="{C65F9434-E2F5-4D26-8A8E-44677DD077D2}" destId="{A2B17568-5063-421D-9A39-01D5EEC2BE01}" srcOrd="2" destOrd="0" presId="urn:microsoft.com/office/officeart/2005/8/layout/vList3"/>
    <dgm:cxn modelId="{CCF184A7-DBB3-4B36-B569-F2FB348E3399}" type="presParOf" srcId="{A2B17568-5063-421D-9A39-01D5EEC2BE01}" destId="{1A920949-0452-4C0D-B6FF-DEFB87199C38}" srcOrd="0" destOrd="0" presId="urn:microsoft.com/office/officeart/2005/8/layout/vList3"/>
    <dgm:cxn modelId="{CE6E9CC6-D5E9-4B32-B07F-CC9C63BF690E}" type="presParOf" srcId="{A2B17568-5063-421D-9A39-01D5EEC2BE01}" destId="{11D0EA37-EC53-4E43-BF8C-557664FCAD7E}" srcOrd="1" destOrd="0" presId="urn:microsoft.com/office/officeart/2005/8/layout/vList3"/>
    <dgm:cxn modelId="{42BA909F-842B-42CC-BF56-0B408643855C}" type="presParOf" srcId="{C65F9434-E2F5-4D26-8A8E-44677DD077D2}" destId="{58127C0E-BFD7-40A8-A12F-D4E3E38B10A6}" srcOrd="3" destOrd="0" presId="urn:microsoft.com/office/officeart/2005/8/layout/vList3"/>
    <dgm:cxn modelId="{A39F2222-3FA6-4203-9142-9B343368C906}" type="presParOf" srcId="{C65F9434-E2F5-4D26-8A8E-44677DD077D2}" destId="{AD3D5870-F611-42B1-AA90-9E255BEE4E09}" srcOrd="4" destOrd="0" presId="urn:microsoft.com/office/officeart/2005/8/layout/vList3"/>
    <dgm:cxn modelId="{EBC43357-D1F4-4166-ACE2-EC6370A47EB0}" type="presParOf" srcId="{AD3D5870-F611-42B1-AA90-9E255BEE4E09}" destId="{24DA8E63-DB9E-49ED-B51D-8384B1D2CBF5}" srcOrd="0" destOrd="0" presId="urn:microsoft.com/office/officeart/2005/8/layout/vList3"/>
    <dgm:cxn modelId="{B550AC89-514E-4962-A814-6AC0D51A9575}" type="presParOf" srcId="{AD3D5870-F611-42B1-AA90-9E255BEE4E09}" destId="{472E055C-CC85-47EF-A5C2-147855073206}" srcOrd="1" destOrd="0" presId="urn:microsoft.com/office/officeart/2005/8/layout/vList3"/>
    <dgm:cxn modelId="{0CE315BF-9380-4842-8523-1DF9833E6508}" type="presParOf" srcId="{C65F9434-E2F5-4D26-8A8E-44677DD077D2}" destId="{1A1CD382-E37A-47CA-9F8C-A4E3A5D57C9C}" srcOrd="5" destOrd="0" presId="urn:microsoft.com/office/officeart/2005/8/layout/vList3"/>
    <dgm:cxn modelId="{BD4025C8-2C35-45E2-8E5D-293707850DA8}" type="presParOf" srcId="{C65F9434-E2F5-4D26-8A8E-44677DD077D2}" destId="{58DAD77A-E51E-40B5-A58A-7709860DDA77}" srcOrd="6" destOrd="0" presId="urn:microsoft.com/office/officeart/2005/8/layout/vList3"/>
    <dgm:cxn modelId="{0E9BC554-A1E3-42B6-A27F-3B9A764148D3}" type="presParOf" srcId="{58DAD77A-E51E-40B5-A58A-7709860DDA77}" destId="{B8E94CB1-AA58-4108-B606-6F3374A82EE3}" srcOrd="0" destOrd="0" presId="urn:microsoft.com/office/officeart/2005/8/layout/vList3"/>
    <dgm:cxn modelId="{7D5E879B-0AD6-41F1-8754-F397D4BC3885}" type="presParOf" srcId="{58DAD77A-E51E-40B5-A58A-7709860DDA77}" destId="{D9B4413C-697C-47E9-B0C4-DF2B508104E8}" srcOrd="1" destOrd="0" presId="urn:microsoft.com/office/officeart/2005/8/layout/vList3"/>
  </dgm:cxnLst>
  <dgm:bg/>
  <dgm:whole/>
  <dgm:extLst>
    <a:ext uri="http://schemas.microsoft.com/office/drawing/2008/diagram">
      <dsp:dataModelExt xmlns:dsp="http://schemas.microsoft.com/office/drawing/2008/diagram" xmlns="" relId="rId8"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4895C6E8-DBE0-428A-995F-3A1EA9D746F6}">
      <dsp:nvSpPr>
        <dsp:cNvPr id="0" name=""/>
        <dsp:cNvSpPr/>
      </dsp:nvSpPr>
      <dsp:spPr>
        <a:xfrm rot="10800000">
          <a:off x="1891288" y="1226"/>
          <a:ext cx="6698384" cy="816407"/>
        </a:xfrm>
        <a:prstGeom prst="homePlate">
          <a:avLst/>
        </a:prstGeom>
        <a:solidFill>
          <a:schemeClr val="accent2">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360013" tIns="64770" rIns="120904" bIns="64770" numCol="1" spcCol="1270" anchor="ctr" anchorCtr="0">
          <a:noAutofit/>
        </a:bodyPr>
        <a:lstStyle/>
        <a:p>
          <a:pPr lvl="0" algn="ctr" defTabSz="755650">
            <a:lnSpc>
              <a:spcPct val="90000"/>
            </a:lnSpc>
            <a:spcBef>
              <a:spcPct val="0"/>
            </a:spcBef>
            <a:spcAft>
              <a:spcPct val="35000"/>
            </a:spcAft>
          </a:pPr>
          <a:r>
            <a:rPr lang="es-MX" sz="1700" b="1" kern="1200" dirty="0" smtClean="0">
              <a:solidFill>
                <a:schemeClr val="tx1"/>
              </a:solidFill>
              <a:effectLst>
                <a:outerShdw blurRad="38100" dist="38100" dir="2700000" algn="tl">
                  <a:srgbClr val="C0C0C0"/>
                </a:outerShdw>
              </a:effectLst>
              <a:latin typeface="Comic Sans MS" pitchFamily="66" charset="0"/>
            </a:rPr>
            <a:t>ISO TC211: E</a:t>
          </a:r>
          <a:r>
            <a:rPr lang="es-MX" sz="1700" kern="1200" dirty="0" smtClean="0">
              <a:solidFill>
                <a:schemeClr val="tx1"/>
              </a:solidFill>
              <a:latin typeface="Comic Sans MS" pitchFamily="66" charset="0"/>
            </a:rPr>
            <a:t>ncargado en la estandarización de temas relacionados con la </a:t>
          </a:r>
          <a:r>
            <a:rPr lang="es-MX" sz="1700" b="1" kern="1200" dirty="0" smtClean="0">
              <a:solidFill>
                <a:schemeClr val="tx1"/>
              </a:solidFill>
              <a:latin typeface="Comic Sans MS" pitchFamily="66" charset="0"/>
            </a:rPr>
            <a:t>información geográfica y la geomática</a:t>
          </a:r>
          <a:endParaRPr lang="es-ES" sz="1700" kern="1200" dirty="0">
            <a:solidFill>
              <a:schemeClr val="tx1"/>
            </a:solidFill>
            <a:latin typeface="Comic Sans MS" pitchFamily="66" charset="0"/>
          </a:endParaRPr>
        </a:p>
      </dsp:txBody>
      <dsp:txXfrm rot="10800000">
        <a:off x="1891288" y="1226"/>
        <a:ext cx="6698384" cy="816407"/>
      </dsp:txXfrm>
    </dsp:sp>
    <dsp:sp modelId="{189ABBCB-F574-478B-ABE0-3EB663AEB5AE}">
      <dsp:nvSpPr>
        <dsp:cNvPr id="0" name=""/>
        <dsp:cNvSpPr/>
      </dsp:nvSpPr>
      <dsp:spPr>
        <a:xfrm>
          <a:off x="1483085" y="1226"/>
          <a:ext cx="816407" cy="816407"/>
        </a:xfrm>
        <a:prstGeom prst="ellipse">
          <a:avLst/>
        </a:prstGeom>
        <a:solidFill>
          <a:schemeClr val="accent2">
            <a:tint val="50000"/>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dsp:style>
    </dsp:sp>
    <dsp:sp modelId="{11D0EA37-EC53-4E43-BF8C-557664FCAD7E}">
      <dsp:nvSpPr>
        <dsp:cNvPr id="0" name=""/>
        <dsp:cNvSpPr/>
      </dsp:nvSpPr>
      <dsp:spPr>
        <a:xfrm rot="10800000">
          <a:off x="1891288" y="1059126"/>
          <a:ext cx="6698384" cy="816407"/>
        </a:xfrm>
        <a:prstGeom prst="homePlate">
          <a:avLst/>
        </a:prstGeom>
        <a:solidFill>
          <a:schemeClr val="accent2">
            <a:hueOff val="1560506"/>
            <a:satOff val="-1946"/>
            <a:lumOff val="458"/>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360013" tIns="64770" rIns="120904" bIns="64770" numCol="1" spcCol="1270" anchor="ctr" anchorCtr="0">
          <a:noAutofit/>
        </a:bodyPr>
        <a:lstStyle/>
        <a:p>
          <a:pPr lvl="0" algn="ctr" defTabSz="755650">
            <a:lnSpc>
              <a:spcPct val="90000"/>
            </a:lnSpc>
            <a:spcBef>
              <a:spcPct val="0"/>
            </a:spcBef>
            <a:spcAft>
              <a:spcPct val="35000"/>
            </a:spcAft>
          </a:pPr>
          <a:r>
            <a:rPr lang="es-MX" sz="1700" kern="1200" dirty="0" smtClean="0">
              <a:solidFill>
                <a:schemeClr val="tx1"/>
              </a:solidFill>
              <a:latin typeface="Comic Sans MS" pitchFamily="66" charset="0"/>
            </a:rPr>
            <a:t>29 P. miembro 30 P. observadores</a:t>
          </a:r>
          <a:endParaRPr lang="es-MX" sz="1700" kern="1200" dirty="0">
            <a:solidFill>
              <a:schemeClr val="tx1"/>
            </a:solidFill>
            <a:latin typeface="Comic Sans MS" pitchFamily="66" charset="0"/>
          </a:endParaRPr>
        </a:p>
      </dsp:txBody>
      <dsp:txXfrm rot="10800000">
        <a:off x="1891288" y="1059126"/>
        <a:ext cx="6698384" cy="816407"/>
      </dsp:txXfrm>
    </dsp:sp>
    <dsp:sp modelId="{1A920949-0452-4C0D-B6FF-DEFB87199C38}">
      <dsp:nvSpPr>
        <dsp:cNvPr id="0" name=""/>
        <dsp:cNvSpPr/>
      </dsp:nvSpPr>
      <dsp:spPr>
        <a:xfrm>
          <a:off x="1483085" y="1059126"/>
          <a:ext cx="816407" cy="816407"/>
        </a:xfrm>
        <a:prstGeom prst="ellipse">
          <a:avLst/>
        </a:prstGeom>
        <a:solidFill>
          <a:schemeClr val="accent2">
            <a:tint val="50000"/>
            <a:hueOff val="1667625"/>
            <a:satOff val="-1491"/>
            <a:lumOff val="4"/>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dsp:style>
    </dsp:sp>
    <dsp:sp modelId="{472E055C-CC85-47EF-A5C2-147855073206}">
      <dsp:nvSpPr>
        <dsp:cNvPr id="0" name=""/>
        <dsp:cNvSpPr/>
      </dsp:nvSpPr>
      <dsp:spPr>
        <a:xfrm rot="10800000">
          <a:off x="1891288" y="2117027"/>
          <a:ext cx="6698384" cy="816407"/>
        </a:xfrm>
        <a:prstGeom prst="homePlate">
          <a:avLst/>
        </a:prstGeom>
        <a:solidFill>
          <a:schemeClr val="accent2">
            <a:hueOff val="3121013"/>
            <a:satOff val="-3893"/>
            <a:lumOff val="915"/>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360013" tIns="64770" rIns="120904" bIns="64770" numCol="1" spcCol="1270" anchor="ctr" anchorCtr="0">
          <a:noAutofit/>
        </a:bodyPr>
        <a:lstStyle/>
        <a:p>
          <a:pPr lvl="0" algn="ctr" defTabSz="755650">
            <a:lnSpc>
              <a:spcPct val="90000"/>
            </a:lnSpc>
            <a:spcBef>
              <a:spcPct val="0"/>
            </a:spcBef>
            <a:spcAft>
              <a:spcPct val="35000"/>
            </a:spcAft>
          </a:pPr>
          <a:r>
            <a:rPr lang="es-MX" sz="1700" kern="1200" dirty="0" smtClean="0">
              <a:solidFill>
                <a:schemeClr val="tx1"/>
              </a:solidFill>
              <a:latin typeface="Comic Sans MS" pitchFamily="66" charset="0"/>
            </a:rPr>
            <a:t>33 Normas aprobadas y 20 en discusión</a:t>
          </a:r>
          <a:endParaRPr lang="es-MX" sz="1700" kern="1200" dirty="0">
            <a:solidFill>
              <a:schemeClr val="tx1"/>
            </a:solidFill>
            <a:latin typeface="Comic Sans MS" pitchFamily="66" charset="0"/>
          </a:endParaRPr>
        </a:p>
      </dsp:txBody>
      <dsp:txXfrm rot="10800000">
        <a:off x="1891288" y="2117027"/>
        <a:ext cx="6698384" cy="816407"/>
      </dsp:txXfrm>
    </dsp:sp>
    <dsp:sp modelId="{24DA8E63-DB9E-49ED-B51D-8384B1D2CBF5}">
      <dsp:nvSpPr>
        <dsp:cNvPr id="0" name=""/>
        <dsp:cNvSpPr/>
      </dsp:nvSpPr>
      <dsp:spPr>
        <a:xfrm>
          <a:off x="1483085" y="2117027"/>
          <a:ext cx="816407" cy="816407"/>
        </a:xfrm>
        <a:prstGeom prst="ellipse">
          <a:avLst/>
        </a:prstGeom>
        <a:solidFill>
          <a:schemeClr val="accent2">
            <a:tint val="50000"/>
            <a:hueOff val="3335250"/>
            <a:satOff val="-2982"/>
            <a:lumOff val="9"/>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dsp:style>
    </dsp:sp>
    <dsp:sp modelId="{D9B4413C-697C-47E9-B0C4-DF2B508104E8}">
      <dsp:nvSpPr>
        <dsp:cNvPr id="0" name=""/>
        <dsp:cNvSpPr/>
      </dsp:nvSpPr>
      <dsp:spPr>
        <a:xfrm rot="10800000">
          <a:off x="1891288" y="3174928"/>
          <a:ext cx="6698384" cy="816407"/>
        </a:xfrm>
        <a:prstGeom prst="homePlate">
          <a:avLst/>
        </a:prstGeom>
        <a:solidFill>
          <a:schemeClr val="accent2">
            <a:hueOff val="4681519"/>
            <a:satOff val="-5839"/>
            <a:lumOff val="1373"/>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360013" tIns="64770" rIns="120904" bIns="64770" numCol="1" spcCol="1270" anchor="ctr" anchorCtr="0">
          <a:noAutofit/>
        </a:bodyPr>
        <a:lstStyle/>
        <a:p>
          <a:pPr lvl="0" algn="ctr" defTabSz="755650">
            <a:lnSpc>
              <a:spcPct val="90000"/>
            </a:lnSpc>
            <a:spcBef>
              <a:spcPct val="0"/>
            </a:spcBef>
            <a:spcAft>
              <a:spcPct val="35000"/>
            </a:spcAft>
          </a:pPr>
          <a:r>
            <a:rPr lang="es-MX" sz="1700" kern="1200" dirty="0" smtClean="0">
              <a:solidFill>
                <a:schemeClr val="tx1"/>
              </a:solidFill>
              <a:latin typeface="Comic Sans MS" pitchFamily="66" charset="0"/>
            </a:rPr>
            <a:t>Problemas de difusión (idioma, UML, personal) y en el ritmo de implementación</a:t>
          </a:r>
          <a:endParaRPr lang="es-ES" sz="1700" kern="1200" dirty="0">
            <a:solidFill>
              <a:schemeClr val="tx1"/>
            </a:solidFill>
            <a:latin typeface="Comic Sans MS" pitchFamily="66" charset="0"/>
          </a:endParaRPr>
        </a:p>
      </dsp:txBody>
      <dsp:txXfrm rot="10800000">
        <a:off x="1891288" y="3174928"/>
        <a:ext cx="6698384" cy="816407"/>
      </dsp:txXfrm>
    </dsp:sp>
    <dsp:sp modelId="{B8E94CB1-AA58-4108-B606-6F3374A82EE3}">
      <dsp:nvSpPr>
        <dsp:cNvPr id="0" name=""/>
        <dsp:cNvSpPr/>
      </dsp:nvSpPr>
      <dsp:spPr>
        <a:xfrm>
          <a:off x="1483085" y="3174928"/>
          <a:ext cx="816407" cy="816407"/>
        </a:xfrm>
        <a:prstGeom prst="ellipse">
          <a:avLst/>
        </a:prstGeom>
        <a:solidFill>
          <a:schemeClr val="accent2">
            <a:tint val="50000"/>
            <a:hueOff val="5002875"/>
            <a:satOff val="-4473"/>
            <a:lumOff val="13"/>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3" Type="http://schemas.openxmlformats.org/officeDocument/2006/relationships/image" Target="../media/image32.wmf"/><Relationship Id="rId2" Type="http://schemas.openxmlformats.org/officeDocument/2006/relationships/image" Target="../media/image31.wmf"/><Relationship Id="rId1" Type="http://schemas.openxmlformats.org/officeDocument/2006/relationships/image" Target="../media/image30.w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52.emf"/><Relationship Id="rId1" Type="http://schemas.openxmlformats.org/officeDocument/2006/relationships/image" Target="../media/image5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es-ES"/>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es-ES"/>
          </a:p>
        </p:txBody>
      </p:sp>
      <p:sp>
        <p:nvSpPr>
          <p:cNvPr id="2048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s-ES" noProof="0" smtClean="0"/>
              <a:t>Haga clic para modificar el estilo de texto del patrón</a:t>
            </a:r>
          </a:p>
          <a:p>
            <a:pPr lvl="1"/>
            <a:r>
              <a:rPr lang="es-ES" noProof="0" smtClean="0"/>
              <a:t>Segundo nivel</a:t>
            </a:r>
          </a:p>
          <a:p>
            <a:pPr lvl="2"/>
            <a:r>
              <a:rPr lang="es-ES" noProof="0" smtClean="0"/>
              <a:t>Tercer nivel</a:t>
            </a:r>
          </a:p>
          <a:p>
            <a:pPr lvl="3"/>
            <a:r>
              <a:rPr lang="es-ES" noProof="0" smtClean="0"/>
              <a:t>Cuarto nivel</a:t>
            </a:r>
          </a:p>
          <a:p>
            <a:pPr lvl="4"/>
            <a:r>
              <a:rPr lang="es-ES" noProof="0" smtClean="0"/>
              <a:t>Quinto nivel</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es-E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0EA2B99A-FC0D-4646-AA7F-728890D742D2}" type="slidenum">
              <a:rPr lang="es-ES"/>
              <a:pPr>
                <a:defRPr/>
              </a:pPr>
              <a:t>‹Nº›</a:t>
            </a:fld>
            <a:endParaRPr lang="es-ES"/>
          </a:p>
        </p:txBody>
      </p:sp>
    </p:spTree>
    <p:extLst>
      <p:ext uri="{BB962C8B-B14F-4D97-AF65-F5344CB8AC3E}">
        <p14:creationId xmlns:p14="http://schemas.microsoft.com/office/powerpoint/2010/main" xmlns="" val="172464718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1 Marcador de imagen de diapositiva"/>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63491" name="2 Marcador de notas"/>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6349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F4DDA35-415E-4BFC-9AF2-95A6214AA955}" type="slidenum">
              <a:rPr lang="es-CO" smtClean="0">
                <a:solidFill>
                  <a:prstClr val="black"/>
                </a:solidFill>
              </a:rPr>
              <a:pPr/>
              <a:t>5</a:t>
            </a:fld>
            <a:endParaRPr lang="es-CO" smtClean="0">
              <a:solidFill>
                <a:prstClr val="black"/>
              </a:solidFil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1 Marcador de imagen de diapositiva"/>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73731" name="2 Marcador de notas"/>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7373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E5D78D5-DD44-4D36-BD8E-CAE44447A685}" type="slidenum">
              <a:rPr lang="es-CO" smtClean="0">
                <a:latin typeface="Arial" pitchFamily="34" charset="0"/>
              </a:rPr>
              <a:pPr/>
              <a:t>14</a:t>
            </a:fld>
            <a:endParaRPr lang="es-CO" smtClean="0">
              <a:latin typeface="Arial"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1 Marcador de imagen de diapositiva"/>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82947" name="2 Marcador de notas"/>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82948"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C32666E-5FF9-4758-B093-1D89734297CE}" type="slidenum">
              <a:rPr lang="es-CO" smtClean="0">
                <a:latin typeface="Arial" pitchFamily="34" charset="0"/>
              </a:rPr>
              <a:pPr/>
              <a:t>16</a:t>
            </a:fld>
            <a:endParaRPr lang="es-CO" smtClean="0">
              <a:latin typeface="Arial"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AB3EE4D0-39EA-4ED9-8E45-637D3D0E08DF}" type="slidenum">
              <a:rPr lang="en-US" smtClean="0"/>
              <a:pPr/>
              <a:t>19</a:t>
            </a:fld>
            <a:endParaRPr lang="en-US" smtClean="0"/>
          </a:p>
        </p:txBody>
      </p:sp>
      <p:sp>
        <p:nvSpPr>
          <p:cNvPr id="86019" name="Rectangle 2"/>
          <p:cNvSpPr>
            <a:spLocks noGrp="1" noRot="1" noChangeAspect="1" noChangeArrowheads="1" noTextEdit="1"/>
          </p:cNvSpPr>
          <p:nvPr>
            <p:ph type="sldImg"/>
          </p:nvPr>
        </p:nvSpPr>
        <p:spPr bwMode="auto">
          <a:xfrm>
            <a:off x="1143000" y="685800"/>
            <a:ext cx="4572000" cy="3429000"/>
          </a:xfrm>
          <a:noFill/>
          <a:ln>
            <a:solidFill>
              <a:srgbClr val="000000"/>
            </a:solidFill>
            <a:miter lim="800000"/>
            <a:headEnd/>
            <a:tailEnd/>
          </a:ln>
        </p:spPr>
      </p:sp>
      <p:sp>
        <p:nvSpPr>
          <p:cNvPr id="86020"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s-CO"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1 Marcador de imagen de diapositiva"/>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89091" name="2 Marcador de notas"/>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89092"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DC4E67FC-A915-44CA-B99C-96E14AE76698}" type="slidenum">
              <a:rPr lang="es-CO" smtClean="0">
                <a:latin typeface="Arial" pitchFamily="34" charset="0"/>
              </a:rPr>
              <a:pPr/>
              <a:t>20</a:t>
            </a:fld>
            <a:endParaRPr lang="es-CO" smtClean="0">
              <a:latin typeface="Arial"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A0168C8C-87B2-4AEF-9304-F83F08309C6F}" type="slidenum">
              <a:rPr lang="en-US" smtClean="0"/>
              <a:pPr/>
              <a:t>21</a:t>
            </a:fld>
            <a:endParaRPr lang="en-US" smtClean="0"/>
          </a:p>
        </p:txBody>
      </p:sp>
      <p:sp>
        <p:nvSpPr>
          <p:cNvPr id="87043" name="Rectangle 2"/>
          <p:cNvSpPr>
            <a:spLocks noGrp="1" noRot="1" noChangeAspect="1" noChangeArrowheads="1" noTextEdit="1"/>
          </p:cNvSpPr>
          <p:nvPr>
            <p:ph type="sldImg"/>
          </p:nvPr>
        </p:nvSpPr>
        <p:spPr bwMode="auto">
          <a:xfrm>
            <a:off x="1143000" y="685800"/>
            <a:ext cx="4572000" cy="3429000"/>
          </a:xfrm>
          <a:noFill/>
          <a:ln>
            <a:solidFill>
              <a:srgbClr val="000000"/>
            </a:solidFill>
            <a:miter lim="800000"/>
            <a:headEnd/>
            <a:tailEnd/>
          </a:ln>
        </p:spPr>
      </p:sp>
      <p:sp>
        <p:nvSpPr>
          <p:cNvPr id="87044"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s-CO"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A0168C8C-87B2-4AEF-9304-F83F08309C6F}" type="slidenum">
              <a:rPr lang="en-US" smtClean="0"/>
              <a:pPr/>
              <a:t>22</a:t>
            </a:fld>
            <a:endParaRPr lang="en-US" smtClean="0"/>
          </a:p>
        </p:txBody>
      </p:sp>
      <p:sp>
        <p:nvSpPr>
          <p:cNvPr id="87043" name="Rectangle 2"/>
          <p:cNvSpPr>
            <a:spLocks noGrp="1" noRot="1" noChangeAspect="1" noChangeArrowheads="1" noTextEdit="1"/>
          </p:cNvSpPr>
          <p:nvPr>
            <p:ph type="sldImg"/>
          </p:nvPr>
        </p:nvSpPr>
        <p:spPr bwMode="auto">
          <a:xfrm>
            <a:off x="1143000" y="685800"/>
            <a:ext cx="4572000" cy="3429000"/>
          </a:xfrm>
          <a:noFill/>
          <a:ln>
            <a:solidFill>
              <a:srgbClr val="000000"/>
            </a:solidFill>
            <a:miter lim="800000"/>
            <a:headEnd/>
            <a:tailEnd/>
          </a:ln>
        </p:spPr>
      </p:sp>
      <p:sp>
        <p:nvSpPr>
          <p:cNvPr id="87044"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s-CO"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A0168C8C-87B2-4AEF-9304-F83F08309C6F}" type="slidenum">
              <a:rPr lang="en-US" smtClean="0"/>
              <a:pPr/>
              <a:t>23</a:t>
            </a:fld>
            <a:endParaRPr lang="en-US" smtClean="0"/>
          </a:p>
        </p:txBody>
      </p:sp>
      <p:sp>
        <p:nvSpPr>
          <p:cNvPr id="87043" name="Rectangle 2"/>
          <p:cNvSpPr>
            <a:spLocks noGrp="1" noRot="1" noChangeAspect="1" noChangeArrowheads="1" noTextEdit="1"/>
          </p:cNvSpPr>
          <p:nvPr>
            <p:ph type="sldImg"/>
          </p:nvPr>
        </p:nvSpPr>
        <p:spPr bwMode="auto">
          <a:xfrm>
            <a:off x="1143000" y="685800"/>
            <a:ext cx="4572000" cy="3429000"/>
          </a:xfrm>
          <a:noFill/>
          <a:ln>
            <a:solidFill>
              <a:srgbClr val="000000"/>
            </a:solidFill>
            <a:miter lim="800000"/>
            <a:headEnd/>
            <a:tailEnd/>
          </a:ln>
        </p:spPr>
      </p:sp>
      <p:sp>
        <p:nvSpPr>
          <p:cNvPr id="87044"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s-CO"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A0168C8C-87B2-4AEF-9304-F83F08309C6F}" type="slidenum">
              <a:rPr lang="en-US" smtClean="0"/>
              <a:pPr/>
              <a:t>24</a:t>
            </a:fld>
            <a:endParaRPr lang="en-US" smtClean="0"/>
          </a:p>
        </p:txBody>
      </p:sp>
      <p:sp>
        <p:nvSpPr>
          <p:cNvPr id="87043" name="Rectangle 2"/>
          <p:cNvSpPr>
            <a:spLocks noGrp="1" noRot="1" noChangeAspect="1" noChangeArrowheads="1" noTextEdit="1"/>
          </p:cNvSpPr>
          <p:nvPr>
            <p:ph type="sldImg"/>
          </p:nvPr>
        </p:nvSpPr>
        <p:spPr bwMode="auto">
          <a:xfrm>
            <a:off x="1143000" y="685800"/>
            <a:ext cx="4572000" cy="3429000"/>
          </a:xfrm>
          <a:noFill/>
          <a:ln>
            <a:solidFill>
              <a:srgbClr val="000000"/>
            </a:solidFill>
            <a:miter lim="800000"/>
            <a:headEnd/>
            <a:tailEnd/>
          </a:ln>
        </p:spPr>
      </p:sp>
      <p:sp>
        <p:nvSpPr>
          <p:cNvPr id="87044"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s-CO"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A0168C8C-87B2-4AEF-9304-F83F08309C6F}" type="slidenum">
              <a:rPr lang="en-US" smtClean="0"/>
              <a:pPr/>
              <a:t>25</a:t>
            </a:fld>
            <a:endParaRPr lang="en-US" smtClean="0"/>
          </a:p>
        </p:txBody>
      </p:sp>
      <p:sp>
        <p:nvSpPr>
          <p:cNvPr id="87043" name="Rectangle 2"/>
          <p:cNvSpPr>
            <a:spLocks noGrp="1" noRot="1" noChangeAspect="1" noChangeArrowheads="1" noTextEdit="1"/>
          </p:cNvSpPr>
          <p:nvPr>
            <p:ph type="sldImg"/>
          </p:nvPr>
        </p:nvSpPr>
        <p:spPr bwMode="auto">
          <a:xfrm>
            <a:off x="1143000" y="685800"/>
            <a:ext cx="4572000" cy="3429000"/>
          </a:xfrm>
          <a:noFill/>
          <a:ln>
            <a:solidFill>
              <a:srgbClr val="000000"/>
            </a:solidFill>
            <a:miter lim="800000"/>
            <a:headEnd/>
            <a:tailEnd/>
          </a:ln>
        </p:spPr>
      </p:sp>
      <p:sp>
        <p:nvSpPr>
          <p:cNvPr id="87044"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s-CO"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A0168C8C-87B2-4AEF-9304-F83F08309C6F}" type="slidenum">
              <a:rPr lang="en-US" smtClean="0"/>
              <a:pPr/>
              <a:t>26</a:t>
            </a:fld>
            <a:endParaRPr lang="en-US" smtClean="0"/>
          </a:p>
        </p:txBody>
      </p:sp>
      <p:sp>
        <p:nvSpPr>
          <p:cNvPr id="87043" name="Rectangle 2"/>
          <p:cNvSpPr>
            <a:spLocks noGrp="1" noRot="1" noChangeAspect="1" noChangeArrowheads="1" noTextEdit="1"/>
          </p:cNvSpPr>
          <p:nvPr>
            <p:ph type="sldImg"/>
          </p:nvPr>
        </p:nvSpPr>
        <p:spPr bwMode="auto">
          <a:xfrm>
            <a:off x="1143000" y="685800"/>
            <a:ext cx="4572000" cy="3429000"/>
          </a:xfrm>
          <a:noFill/>
          <a:ln>
            <a:solidFill>
              <a:srgbClr val="000000"/>
            </a:solidFill>
            <a:miter lim="800000"/>
            <a:headEnd/>
            <a:tailEnd/>
          </a:ln>
        </p:spPr>
      </p:sp>
      <p:sp>
        <p:nvSpPr>
          <p:cNvPr id="87044"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s-CO"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bwMode="auto">
          <a:xfrm>
            <a:off x="1143000" y="685800"/>
            <a:ext cx="4572000" cy="3429000"/>
          </a:xfrm>
          <a:noFill/>
          <a:ln>
            <a:solidFill>
              <a:srgbClr val="000000"/>
            </a:solidFill>
            <a:miter lim="800000"/>
            <a:headEnd/>
            <a:tailEnd/>
          </a:ln>
        </p:spPr>
      </p:sp>
      <p:sp>
        <p:nvSpPr>
          <p:cNvPr id="5939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A0168C8C-87B2-4AEF-9304-F83F08309C6F}" type="slidenum">
              <a:rPr lang="en-US" smtClean="0"/>
              <a:pPr/>
              <a:t>27</a:t>
            </a:fld>
            <a:endParaRPr lang="en-US" smtClean="0"/>
          </a:p>
        </p:txBody>
      </p:sp>
      <p:sp>
        <p:nvSpPr>
          <p:cNvPr id="87043" name="Rectangle 2"/>
          <p:cNvSpPr>
            <a:spLocks noGrp="1" noRot="1" noChangeAspect="1" noChangeArrowheads="1" noTextEdit="1"/>
          </p:cNvSpPr>
          <p:nvPr>
            <p:ph type="sldImg"/>
          </p:nvPr>
        </p:nvSpPr>
        <p:spPr bwMode="auto">
          <a:xfrm>
            <a:off x="1143000" y="685800"/>
            <a:ext cx="4572000" cy="3429000"/>
          </a:xfrm>
          <a:noFill/>
          <a:ln>
            <a:solidFill>
              <a:srgbClr val="000000"/>
            </a:solidFill>
            <a:miter lim="800000"/>
            <a:headEnd/>
            <a:tailEnd/>
          </a:ln>
        </p:spPr>
      </p:sp>
      <p:sp>
        <p:nvSpPr>
          <p:cNvPr id="87044"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s-CO"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A0168C8C-87B2-4AEF-9304-F83F08309C6F}" type="slidenum">
              <a:rPr lang="en-US" smtClean="0"/>
              <a:pPr/>
              <a:t>28</a:t>
            </a:fld>
            <a:endParaRPr lang="en-US" smtClean="0"/>
          </a:p>
        </p:txBody>
      </p:sp>
      <p:sp>
        <p:nvSpPr>
          <p:cNvPr id="87043" name="Rectangle 2"/>
          <p:cNvSpPr>
            <a:spLocks noGrp="1" noRot="1" noChangeAspect="1" noChangeArrowheads="1" noTextEdit="1"/>
          </p:cNvSpPr>
          <p:nvPr>
            <p:ph type="sldImg"/>
          </p:nvPr>
        </p:nvSpPr>
        <p:spPr bwMode="auto">
          <a:xfrm>
            <a:off x="1143000" y="685800"/>
            <a:ext cx="4572000" cy="3429000"/>
          </a:xfrm>
          <a:noFill/>
          <a:ln>
            <a:solidFill>
              <a:srgbClr val="000000"/>
            </a:solidFill>
            <a:miter lim="800000"/>
            <a:headEnd/>
            <a:tailEnd/>
          </a:ln>
        </p:spPr>
      </p:sp>
      <p:sp>
        <p:nvSpPr>
          <p:cNvPr id="87044"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s-CO"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A0168C8C-87B2-4AEF-9304-F83F08309C6F}" type="slidenum">
              <a:rPr lang="en-US" smtClean="0"/>
              <a:pPr/>
              <a:t>29</a:t>
            </a:fld>
            <a:endParaRPr lang="en-US" smtClean="0"/>
          </a:p>
        </p:txBody>
      </p:sp>
      <p:sp>
        <p:nvSpPr>
          <p:cNvPr id="87043" name="Rectangle 2"/>
          <p:cNvSpPr>
            <a:spLocks noGrp="1" noRot="1" noChangeAspect="1" noChangeArrowheads="1" noTextEdit="1"/>
          </p:cNvSpPr>
          <p:nvPr>
            <p:ph type="sldImg"/>
          </p:nvPr>
        </p:nvSpPr>
        <p:spPr bwMode="auto">
          <a:xfrm>
            <a:off x="1143000" y="685800"/>
            <a:ext cx="4572000" cy="3429000"/>
          </a:xfrm>
          <a:noFill/>
          <a:ln>
            <a:solidFill>
              <a:srgbClr val="000000"/>
            </a:solidFill>
            <a:miter lim="800000"/>
            <a:headEnd/>
            <a:tailEnd/>
          </a:ln>
        </p:spPr>
      </p:sp>
      <p:sp>
        <p:nvSpPr>
          <p:cNvPr id="87044"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s-CO"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1 Marcador de imagen de diapositiva"/>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91139" name="2 Marcador de notas"/>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91140"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120FA8E-5595-4027-AE8E-5D69B2CD1E43}" type="slidenum">
              <a:rPr lang="es-CO" smtClean="0">
                <a:latin typeface="Arial" pitchFamily="34" charset="0"/>
              </a:rPr>
              <a:pPr/>
              <a:t>30</a:t>
            </a:fld>
            <a:endParaRPr lang="es-CO" smtClean="0">
              <a:latin typeface="Arial"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1 Marcador de imagen de diapositiva"/>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91139" name="2 Marcador de notas"/>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91140"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120FA8E-5595-4027-AE8E-5D69B2CD1E43}" type="slidenum">
              <a:rPr lang="es-CO" smtClean="0">
                <a:latin typeface="Arial" pitchFamily="34" charset="0"/>
              </a:rPr>
              <a:pPr/>
              <a:t>31</a:t>
            </a:fld>
            <a:endParaRPr lang="es-CO" smtClean="0">
              <a:latin typeface="Arial"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1 Marcador de imagen de diapositiva"/>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91139" name="2 Marcador de notas"/>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91140"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120FA8E-5595-4027-AE8E-5D69B2CD1E43}" type="slidenum">
              <a:rPr lang="es-CO" smtClean="0">
                <a:latin typeface="Arial" pitchFamily="34" charset="0"/>
              </a:rPr>
              <a:pPr/>
              <a:t>32</a:t>
            </a:fld>
            <a:endParaRPr lang="es-CO" smtClean="0">
              <a:latin typeface="Arial" pitchFamily="34" charset="0"/>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1 Marcador de imagen de diapositiva"/>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91139" name="2 Marcador de notas"/>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91140"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120FA8E-5595-4027-AE8E-5D69B2CD1E43}" type="slidenum">
              <a:rPr lang="es-CO" smtClean="0">
                <a:latin typeface="Arial" pitchFamily="34" charset="0"/>
              </a:rPr>
              <a:pPr/>
              <a:t>33</a:t>
            </a:fld>
            <a:endParaRPr lang="es-CO" smtClean="0">
              <a:latin typeface="Arial" pitchFamily="34" charset="0"/>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1 Marcador de imagen de diapositiva"/>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91139" name="2 Marcador de notas"/>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91140"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120FA8E-5595-4027-AE8E-5D69B2CD1E43}" type="slidenum">
              <a:rPr lang="es-CO" smtClean="0">
                <a:latin typeface="Arial" pitchFamily="34" charset="0"/>
              </a:rPr>
              <a:pPr/>
              <a:t>34</a:t>
            </a:fld>
            <a:endParaRPr lang="es-CO" smtClean="0">
              <a:latin typeface="Arial" pitchFamily="34" charset="0"/>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1 Marcador de imagen de diapositiva"/>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91139" name="2 Marcador de notas"/>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91140"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120FA8E-5595-4027-AE8E-5D69B2CD1E43}" type="slidenum">
              <a:rPr lang="es-CO" smtClean="0">
                <a:latin typeface="Arial" pitchFamily="34" charset="0"/>
              </a:rPr>
              <a:pPr/>
              <a:t>35</a:t>
            </a:fld>
            <a:endParaRPr lang="es-CO" smtClean="0">
              <a:latin typeface="Arial" pitchFamily="34" charset="0"/>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1 Marcador de imagen de diapositiva"/>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91139" name="2 Marcador de notas"/>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91140"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120FA8E-5595-4027-AE8E-5D69B2CD1E43}" type="slidenum">
              <a:rPr lang="es-CO" smtClean="0">
                <a:latin typeface="Arial" pitchFamily="34" charset="0"/>
              </a:rPr>
              <a:pPr/>
              <a:t>36</a:t>
            </a:fld>
            <a:endParaRPr lang="es-CO" smtClean="0">
              <a:latin typeface="Arial"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1 Marcador de imagen de diapositiva"/>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61443" name="2 Marcador de notas"/>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61444"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415BE505-B74D-45E4-B311-6FFC231E9AB0}" type="slidenum">
              <a:rPr lang="es-CO" smtClean="0">
                <a:solidFill>
                  <a:prstClr val="black"/>
                </a:solidFill>
              </a:rPr>
              <a:pPr/>
              <a:t>7</a:t>
            </a:fld>
            <a:endParaRPr lang="es-CO" smtClean="0">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1 Marcador de imagen de diapositiva"/>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64515" name="2 Marcador de notas"/>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64516"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87C26EA-EA49-4B62-969F-0AF03761DF6F}" type="slidenum">
              <a:rPr lang="es-CO" smtClean="0">
                <a:solidFill>
                  <a:prstClr val="black"/>
                </a:solidFill>
              </a:rPr>
              <a:pPr/>
              <a:t>8</a:t>
            </a:fld>
            <a:endParaRPr lang="es-CO" smtClean="0">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1 Marcador de imagen de diapositiva"/>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66563" name="2 Marcador de notas"/>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66564"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AC846A2-59F1-49F4-A011-685C64186900}" type="slidenum">
              <a:rPr lang="es-CO" smtClean="0">
                <a:solidFill>
                  <a:prstClr val="black"/>
                </a:solidFill>
              </a:rPr>
              <a:pPr/>
              <a:t>9</a:t>
            </a:fld>
            <a:endParaRPr lang="es-CO" smtClean="0">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1 Marcador de imagen de diapositiva"/>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69635"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69636"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6EDB9490-B806-4A1C-BDD3-EEC9DB969942}" type="slidenum">
              <a:rPr lang="es-CO" smtClean="0">
                <a:solidFill>
                  <a:prstClr val="black"/>
                </a:solidFill>
              </a:rPr>
              <a:pPr/>
              <a:t>10</a:t>
            </a:fld>
            <a:endParaRPr lang="es-CO" smtClean="0">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1 Marcador de imagen de diapositiva"/>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70659" name="2 Marcador de notas"/>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p>
        </p:txBody>
      </p:sp>
      <p:sp>
        <p:nvSpPr>
          <p:cNvPr id="70660"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71B9CA4-7863-442F-953A-AA7B46FBB920}" type="slidenum">
              <a:rPr lang="es-CO" smtClean="0">
                <a:solidFill>
                  <a:prstClr val="black"/>
                </a:solidFill>
              </a:rPr>
              <a:pPr/>
              <a:t>11</a:t>
            </a:fld>
            <a:endParaRPr lang="es-CO" smtClean="0">
              <a:solidFill>
                <a:prstClr val="black"/>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1 Marcador de imagen de diapositiva"/>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71683" name="2 Marcador de notas"/>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71684"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9BB7903-67AD-4B4F-A394-0C4A1B22D521}" type="slidenum">
              <a:rPr lang="es-CO" smtClean="0">
                <a:latin typeface="Arial" pitchFamily="34" charset="0"/>
              </a:rPr>
              <a:pPr/>
              <a:t>12</a:t>
            </a:fld>
            <a:endParaRPr lang="es-CO" smtClean="0">
              <a:latin typeface="Arial"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1 Marcador de imagen de diapositiva"/>
          <p:cNvSpPr>
            <a:spLocks noGrp="1" noRot="1" noChangeAspect="1" noTextEdit="1"/>
          </p:cNvSpPr>
          <p:nvPr>
            <p:ph type="sldImg"/>
          </p:nvPr>
        </p:nvSpPr>
        <p:spPr bwMode="auto">
          <a:xfrm>
            <a:off x="1143000" y="685800"/>
            <a:ext cx="4572000" cy="3429000"/>
          </a:xfrm>
          <a:noFill/>
          <a:ln>
            <a:solidFill>
              <a:srgbClr val="000000"/>
            </a:solidFill>
            <a:miter lim="800000"/>
            <a:headEnd/>
            <a:tailEnd/>
          </a:ln>
        </p:spPr>
      </p:sp>
      <p:sp>
        <p:nvSpPr>
          <p:cNvPr id="72707" name="2 Marcador de notas"/>
          <p:cNvSpPr>
            <a:spLocks noGrp="1"/>
          </p:cNvSpPr>
          <p:nvPr>
            <p:ph type="body" idx="1"/>
          </p:nvPr>
        </p:nvSpPr>
        <p:spPr bwMode="auto">
          <a:noFill/>
        </p:spPr>
        <p:txBody>
          <a:bodyPr wrap="square" numCol="1" anchor="t" anchorCtr="0" compatLnSpc="1">
            <a:prstTxWarp prst="textNoShape">
              <a:avLst/>
            </a:prstTxWarp>
          </a:bodyPr>
          <a:lstStyle/>
          <a:p>
            <a:endParaRPr lang="en-US" smtClean="0"/>
          </a:p>
        </p:txBody>
      </p:sp>
      <p:sp>
        <p:nvSpPr>
          <p:cNvPr id="72708" name="3 Marcador de número de diapositiva"/>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29A1ECF-D884-4F6B-9780-D835D2C82FE3}" type="slidenum">
              <a:rPr lang="es-CO" smtClean="0">
                <a:latin typeface="Arial" pitchFamily="34" charset="0"/>
              </a:rPr>
              <a:pPr/>
              <a:t>13</a:t>
            </a:fld>
            <a:endParaRPr lang="es-CO" smtClean="0">
              <a:latin typeface="Arial"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s-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B095CA97-6998-496B-BB0F-DD3179A6BBDD}" type="slidenum">
              <a:rPr lang="es-ES"/>
              <a:pPr>
                <a:defRPr/>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6D3ECC52-BADA-40EB-9F94-FD096ED2C265}" type="slidenum">
              <a:rPr lang="es-ES"/>
              <a:pPr>
                <a:defRPr/>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22AACA54-3243-4A2F-899A-AA4F3F97B389}" type="slidenum">
              <a:rPr lang="es-ES"/>
              <a:pPr>
                <a:defRPr/>
              </a:pPr>
              <a:t>‹Nº›</a:t>
            </a:fld>
            <a:endParaRPr lang="es-E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11FB862A-0844-4671-8558-8DF7157D07CA}" type="slidenum">
              <a:rPr lang="es-ES"/>
              <a:pPr>
                <a:defRPr/>
              </a:pPr>
              <a:t>‹Nº›</a:t>
            </a:fld>
            <a:endParaRPr lang="es-E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lvl1pPr>
              <a:defRPr/>
            </a:lvl1pPr>
          </a:lstStyle>
          <a:p>
            <a:pPr>
              <a:defRPr/>
            </a:pPr>
            <a:fld id="{C53CFE7D-49DD-4532-83F5-399C8876A8DB}" type="datetimeFigureOut">
              <a:rPr lang="es-ES"/>
              <a:pPr>
                <a:defRPr/>
              </a:pPr>
              <a:t>30/07/2012</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8A7600D4-C33B-4C39-8E92-18E2518138CC}" type="slidenum">
              <a:rPr lang="es-ES"/>
              <a:pPr>
                <a:defRPr/>
              </a:pPr>
              <a:t>‹Nº›</a:t>
            </a:fld>
            <a:endParaRPr lang="es-E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24922B93-4344-4CF3-99A4-2AEF17C9583A}" type="datetimeFigureOut">
              <a:rPr lang="es-ES"/>
              <a:pPr>
                <a:defRPr/>
              </a:pPr>
              <a:t>30/07/2012</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2A4E177C-F37B-49B1-A39F-305A6462E629}" type="slidenum">
              <a:rPr lang="es-ES"/>
              <a:pPr>
                <a:defRPr/>
              </a:pPr>
              <a:t>‹Nº›</a:t>
            </a:fld>
            <a:endParaRPr lang="es-E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lvl1pPr>
              <a:defRPr/>
            </a:lvl1pPr>
          </a:lstStyle>
          <a:p>
            <a:pPr>
              <a:defRPr/>
            </a:pPr>
            <a:fld id="{2AE1699E-0C9B-440B-BBD1-2CD5567ABBB8}" type="datetimeFigureOut">
              <a:rPr lang="es-ES"/>
              <a:pPr>
                <a:defRPr/>
              </a:pPr>
              <a:t>30/07/2012</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ACDEA1D5-E590-45FD-87ED-755B41434168}" type="slidenum">
              <a:rPr lang="es-ES"/>
              <a:pPr>
                <a:defRPr/>
              </a:pPr>
              <a:t>‹Nº›</a:t>
            </a:fld>
            <a:endParaRPr lang="es-E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3 Marcador de fecha"/>
          <p:cNvSpPr>
            <a:spLocks noGrp="1"/>
          </p:cNvSpPr>
          <p:nvPr>
            <p:ph type="dt" sz="half" idx="10"/>
          </p:nvPr>
        </p:nvSpPr>
        <p:spPr/>
        <p:txBody>
          <a:bodyPr/>
          <a:lstStyle>
            <a:lvl1pPr>
              <a:defRPr/>
            </a:lvl1pPr>
          </a:lstStyle>
          <a:p>
            <a:pPr>
              <a:defRPr/>
            </a:pPr>
            <a:fld id="{915DAF2B-B657-48E4-8EED-564C66F2113C}" type="datetimeFigureOut">
              <a:rPr lang="es-ES"/>
              <a:pPr>
                <a:defRPr/>
              </a:pPr>
              <a:t>30/07/2012</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220C2849-6E39-4A7A-BC77-EEBFB3D5E0E8}" type="slidenum">
              <a:rPr lang="es-ES"/>
              <a:pPr>
                <a:defRPr/>
              </a:pPr>
              <a:t>‹Nº›</a:t>
            </a:fld>
            <a:endParaRPr lang="es-E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3 Marcador de fecha"/>
          <p:cNvSpPr>
            <a:spLocks noGrp="1"/>
          </p:cNvSpPr>
          <p:nvPr>
            <p:ph type="dt" sz="half" idx="10"/>
          </p:nvPr>
        </p:nvSpPr>
        <p:spPr/>
        <p:txBody>
          <a:bodyPr/>
          <a:lstStyle>
            <a:lvl1pPr>
              <a:defRPr/>
            </a:lvl1pPr>
          </a:lstStyle>
          <a:p>
            <a:pPr>
              <a:defRPr/>
            </a:pPr>
            <a:fld id="{719617FF-2C67-4239-9EDA-4385CCA1CD9D}" type="datetimeFigureOut">
              <a:rPr lang="es-ES"/>
              <a:pPr>
                <a:defRPr/>
              </a:pPr>
              <a:t>30/07/2012</a:t>
            </a:fld>
            <a:endParaRPr lang="es-ES"/>
          </a:p>
        </p:txBody>
      </p:sp>
      <p:sp>
        <p:nvSpPr>
          <p:cNvPr id="8" name="4 Marcador de pie de página"/>
          <p:cNvSpPr>
            <a:spLocks noGrp="1"/>
          </p:cNvSpPr>
          <p:nvPr>
            <p:ph type="ftr" sz="quarter" idx="11"/>
          </p:nvPr>
        </p:nvSpPr>
        <p:spPr/>
        <p:txBody>
          <a:bodyPr/>
          <a:lstStyle>
            <a:lvl1pPr>
              <a:defRPr/>
            </a:lvl1pPr>
          </a:lstStyle>
          <a:p>
            <a:pPr>
              <a:defRPr/>
            </a:pPr>
            <a:endParaRPr lang="es-ES"/>
          </a:p>
        </p:txBody>
      </p:sp>
      <p:sp>
        <p:nvSpPr>
          <p:cNvPr id="9" name="5 Marcador de número de diapositiva"/>
          <p:cNvSpPr>
            <a:spLocks noGrp="1"/>
          </p:cNvSpPr>
          <p:nvPr>
            <p:ph type="sldNum" sz="quarter" idx="12"/>
          </p:nvPr>
        </p:nvSpPr>
        <p:spPr/>
        <p:txBody>
          <a:bodyPr/>
          <a:lstStyle>
            <a:lvl1pPr>
              <a:defRPr/>
            </a:lvl1pPr>
          </a:lstStyle>
          <a:p>
            <a:pPr>
              <a:defRPr/>
            </a:pPr>
            <a:fld id="{98A8BBBB-FEE4-447D-B440-5091C6EE1EF9}" type="slidenum">
              <a:rPr lang="es-ES"/>
              <a:pPr>
                <a:defRPr/>
              </a:pPr>
              <a:t>‹Nº›</a:t>
            </a:fld>
            <a:endParaRPr lang="es-E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3 Marcador de fecha"/>
          <p:cNvSpPr>
            <a:spLocks noGrp="1"/>
          </p:cNvSpPr>
          <p:nvPr>
            <p:ph type="dt" sz="half" idx="10"/>
          </p:nvPr>
        </p:nvSpPr>
        <p:spPr/>
        <p:txBody>
          <a:bodyPr/>
          <a:lstStyle>
            <a:lvl1pPr>
              <a:defRPr/>
            </a:lvl1pPr>
          </a:lstStyle>
          <a:p>
            <a:pPr>
              <a:defRPr/>
            </a:pPr>
            <a:fld id="{F26D79A4-03CB-46C6-9EC9-094049967B49}" type="datetimeFigureOut">
              <a:rPr lang="es-ES"/>
              <a:pPr>
                <a:defRPr/>
              </a:pPr>
              <a:t>30/07/2012</a:t>
            </a:fld>
            <a:endParaRPr lang="es-ES"/>
          </a:p>
        </p:txBody>
      </p:sp>
      <p:sp>
        <p:nvSpPr>
          <p:cNvPr id="4" name="4 Marcador de pie de página"/>
          <p:cNvSpPr>
            <a:spLocks noGrp="1"/>
          </p:cNvSpPr>
          <p:nvPr>
            <p:ph type="ftr" sz="quarter" idx="11"/>
          </p:nvPr>
        </p:nvSpPr>
        <p:spPr/>
        <p:txBody>
          <a:bodyPr/>
          <a:lstStyle>
            <a:lvl1pPr>
              <a:defRPr/>
            </a:lvl1pPr>
          </a:lstStyle>
          <a:p>
            <a:pPr>
              <a:defRPr/>
            </a:pPr>
            <a:endParaRPr lang="es-ES"/>
          </a:p>
        </p:txBody>
      </p:sp>
      <p:sp>
        <p:nvSpPr>
          <p:cNvPr id="5" name="5 Marcador de número de diapositiva"/>
          <p:cNvSpPr>
            <a:spLocks noGrp="1"/>
          </p:cNvSpPr>
          <p:nvPr>
            <p:ph type="sldNum" sz="quarter" idx="12"/>
          </p:nvPr>
        </p:nvSpPr>
        <p:spPr/>
        <p:txBody>
          <a:bodyPr/>
          <a:lstStyle>
            <a:lvl1pPr>
              <a:defRPr/>
            </a:lvl1pPr>
          </a:lstStyle>
          <a:p>
            <a:pPr>
              <a:defRPr/>
            </a:pPr>
            <a:fld id="{59F650C4-DC91-498D-8D55-BE409F898B16}" type="slidenum">
              <a:rPr lang="es-ES"/>
              <a:pPr>
                <a:defRPr/>
              </a:pPr>
              <a:t>‹Nº›</a:t>
            </a:fld>
            <a:endParaRPr lang="es-E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p:cNvSpPr>
          <p:nvPr>
            <p:ph type="dt" sz="half" idx="10"/>
          </p:nvPr>
        </p:nvSpPr>
        <p:spPr/>
        <p:txBody>
          <a:bodyPr/>
          <a:lstStyle>
            <a:lvl1pPr>
              <a:defRPr/>
            </a:lvl1pPr>
          </a:lstStyle>
          <a:p>
            <a:pPr>
              <a:defRPr/>
            </a:pPr>
            <a:fld id="{0BA0EB79-8042-4D64-AAE6-B82323F1A74A}" type="datetimeFigureOut">
              <a:rPr lang="es-ES"/>
              <a:pPr>
                <a:defRPr/>
              </a:pPr>
              <a:t>30/07/2012</a:t>
            </a:fld>
            <a:endParaRPr lang="es-ES"/>
          </a:p>
        </p:txBody>
      </p:sp>
      <p:sp>
        <p:nvSpPr>
          <p:cNvPr id="3" name="4 Marcador de pie de página"/>
          <p:cNvSpPr>
            <a:spLocks noGrp="1"/>
          </p:cNvSpPr>
          <p:nvPr>
            <p:ph type="ftr" sz="quarter" idx="11"/>
          </p:nvPr>
        </p:nvSpPr>
        <p:spPr/>
        <p:txBody>
          <a:bodyPr/>
          <a:lstStyle>
            <a:lvl1pPr>
              <a:defRPr/>
            </a:lvl1pPr>
          </a:lstStyle>
          <a:p>
            <a:pPr>
              <a:defRPr/>
            </a:pPr>
            <a:endParaRPr lang="es-ES"/>
          </a:p>
        </p:txBody>
      </p:sp>
      <p:sp>
        <p:nvSpPr>
          <p:cNvPr id="4" name="5 Marcador de número de diapositiva"/>
          <p:cNvSpPr>
            <a:spLocks noGrp="1"/>
          </p:cNvSpPr>
          <p:nvPr>
            <p:ph type="sldNum" sz="quarter" idx="12"/>
          </p:nvPr>
        </p:nvSpPr>
        <p:spPr/>
        <p:txBody>
          <a:bodyPr/>
          <a:lstStyle>
            <a:lvl1pPr>
              <a:defRPr/>
            </a:lvl1pPr>
          </a:lstStyle>
          <a:p>
            <a:pPr>
              <a:defRPr/>
            </a:pPr>
            <a:fld id="{AAA8066C-F567-406B-AF9E-D0DD7E684DFB}" type="slidenum">
              <a:rPr lang="es-ES"/>
              <a:pPr>
                <a:defRPr/>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8" name="Rectangle 5"/>
          <p:cNvSpPr>
            <a:spLocks noChangeArrowheads="1"/>
          </p:cNvSpPr>
          <p:nvPr userDrawn="1"/>
        </p:nvSpPr>
        <p:spPr bwMode="auto">
          <a:xfrm>
            <a:off x="6528825" y="5715016"/>
            <a:ext cx="1139519" cy="1123950"/>
          </a:xfrm>
          <a:prstGeom prst="rect">
            <a:avLst/>
          </a:prstGeom>
          <a:solidFill>
            <a:schemeClr val="bg1"/>
          </a:solidFill>
          <a:ln w="9525">
            <a:noFill/>
            <a:miter lim="800000"/>
            <a:headEnd/>
            <a:tailEnd/>
          </a:ln>
        </p:spPr>
        <p:txBody>
          <a:bodyPr wrap="none" anchor="ctr"/>
          <a:lstStyle/>
          <a:p>
            <a:endParaRPr lang="es-ES"/>
          </a:p>
        </p:txBody>
      </p:sp>
      <p:pic>
        <p:nvPicPr>
          <p:cNvPr id="4" name="Picture 5" descr="LOGO IDESC2"/>
          <p:cNvPicPr>
            <a:picLocks noChangeAspect="1" noChangeArrowheads="1"/>
          </p:cNvPicPr>
          <p:nvPr userDrawn="1"/>
        </p:nvPicPr>
        <p:blipFill>
          <a:blip r:embed="rId3" cstate="print">
            <a:clrChange>
              <a:clrFrom>
                <a:srgbClr val="FFFFFF"/>
              </a:clrFrom>
              <a:clrTo>
                <a:srgbClr val="FFFFFF">
                  <a:alpha val="0"/>
                </a:srgbClr>
              </a:clrTo>
            </a:clrChange>
          </a:blip>
          <a:srcRect/>
          <a:stretch>
            <a:fillRect/>
          </a:stretch>
        </p:blipFill>
        <p:spPr bwMode="auto">
          <a:xfrm>
            <a:off x="144463" y="115888"/>
            <a:ext cx="1258887" cy="611187"/>
          </a:xfrm>
          <a:prstGeom prst="rect">
            <a:avLst/>
          </a:prstGeom>
          <a:noFill/>
          <a:ln w="9525">
            <a:noFill/>
            <a:miter lim="800000"/>
            <a:headEnd/>
            <a:tailEnd/>
          </a:ln>
        </p:spPr>
      </p:pic>
      <p:sp>
        <p:nvSpPr>
          <p:cNvPr id="2" name="1 Título"/>
          <p:cNvSpPr>
            <a:spLocks noGrp="1"/>
          </p:cNvSpPr>
          <p:nvPr>
            <p:ph type="title"/>
          </p:nvPr>
        </p:nvSpPr>
        <p:spPr/>
        <p:txBody>
          <a:bodyPr/>
          <a:lstStyle/>
          <a:p>
            <a:r>
              <a:rPr lang="es-ES" dirty="0" smtClean="0"/>
              <a:t>Haga clic para modificar el estilo de título del patrón</a:t>
            </a:r>
            <a:endParaRPr lang="es-ES" dirty="0"/>
          </a:p>
        </p:txBody>
      </p:sp>
      <p:sp>
        <p:nvSpPr>
          <p:cNvPr id="3" name="2 Marcador de contenido"/>
          <p:cNvSpPr>
            <a:spLocks noGrp="1"/>
          </p:cNvSpPr>
          <p:nvPr>
            <p:ph idx="1"/>
          </p:nvPr>
        </p:nvSpPr>
        <p:spPr/>
        <p:txBody>
          <a:body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ES" dirty="0"/>
          </a:p>
        </p:txBody>
      </p:sp>
      <p:sp>
        <p:nvSpPr>
          <p:cNvPr id="5" name="Rectangle 4"/>
          <p:cNvSpPr>
            <a:spLocks noGrp="1" noChangeArrowheads="1"/>
          </p:cNvSpPr>
          <p:nvPr>
            <p:ph type="dt" sz="half" idx="10"/>
          </p:nvPr>
        </p:nvSpPr>
        <p:spPr/>
        <p:txBody>
          <a:bodyPr/>
          <a:lstStyle>
            <a:lvl1pPr>
              <a:defRPr/>
            </a:lvl1pPr>
          </a:lstStyle>
          <a:p>
            <a:pPr>
              <a:defRPr/>
            </a:pPr>
            <a:endParaRPr lang="es-ES"/>
          </a:p>
        </p:txBody>
      </p:sp>
      <p:sp>
        <p:nvSpPr>
          <p:cNvPr id="6" name="Rectangle 5"/>
          <p:cNvSpPr>
            <a:spLocks noGrp="1" noChangeArrowheads="1"/>
          </p:cNvSpPr>
          <p:nvPr>
            <p:ph type="ftr" sz="quarter" idx="11"/>
          </p:nvPr>
        </p:nvSpPr>
        <p:spPr/>
        <p:txBody>
          <a:bodyPr/>
          <a:lstStyle>
            <a:lvl1pPr>
              <a:defRPr/>
            </a:lvl1pPr>
          </a:lstStyle>
          <a:p>
            <a:pPr>
              <a:defRPr/>
            </a:pPr>
            <a:endParaRPr lang="es-ES"/>
          </a:p>
        </p:txBody>
      </p:sp>
      <p:sp>
        <p:nvSpPr>
          <p:cNvPr id="7" name="Rectangle 6"/>
          <p:cNvSpPr>
            <a:spLocks noGrp="1" noChangeArrowheads="1"/>
          </p:cNvSpPr>
          <p:nvPr>
            <p:ph type="sldNum" sz="quarter" idx="12"/>
          </p:nvPr>
        </p:nvSpPr>
        <p:spPr/>
        <p:txBody>
          <a:bodyPr/>
          <a:lstStyle>
            <a:lvl1pPr>
              <a:defRPr/>
            </a:lvl1pPr>
          </a:lstStyle>
          <a:p>
            <a:pPr>
              <a:defRPr/>
            </a:pPr>
            <a:fld id="{77C5ACE1-62F6-4E85-9ED3-9E77AE824838}" type="slidenum">
              <a:rPr lang="es-ES"/>
              <a:pPr>
                <a:defRPr/>
              </a:pPr>
              <a:t>‹Nº›</a:t>
            </a:fld>
            <a:endParaRPr lang="es-E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49A09766-A4E2-4672-ACFD-C9E8CD8E15FC}" type="datetimeFigureOut">
              <a:rPr lang="es-ES"/>
              <a:pPr>
                <a:defRPr/>
              </a:pPr>
              <a:t>30/07/2012</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34763254-560E-486A-8BFF-67616E9941D1}" type="slidenum">
              <a:rPr lang="es-ES"/>
              <a:pPr>
                <a:defRPr/>
              </a:pPr>
              <a:t>‹Nº›</a:t>
            </a:fld>
            <a:endParaRPr lang="es-E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A9EA27FC-4F6D-4992-B04E-A50C4C020746}" type="datetimeFigureOut">
              <a:rPr lang="es-ES"/>
              <a:pPr>
                <a:defRPr/>
              </a:pPr>
              <a:t>30/07/2012</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50F788F4-1067-4EB5-8C69-7A8465511BD6}" type="slidenum">
              <a:rPr lang="es-ES"/>
              <a:pPr>
                <a:defRPr/>
              </a:pPr>
              <a:t>‹Nº›</a:t>
            </a:fld>
            <a:endParaRPr lang="es-E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17D86CF7-BCA0-4AF5-8989-B494D1A19491}" type="datetimeFigureOut">
              <a:rPr lang="es-ES"/>
              <a:pPr>
                <a:defRPr/>
              </a:pPr>
              <a:t>30/07/2012</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BF9E9F32-CA3C-4E26-8A03-F7A1E5BDC4DC}" type="slidenum">
              <a:rPr lang="es-ES"/>
              <a:pPr>
                <a:defRPr/>
              </a:pPr>
              <a:t>‹Nº›</a:t>
            </a:fld>
            <a:endParaRPr lang="es-E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103E0709-01E6-4B68-8270-563421C8E21C}" type="datetimeFigureOut">
              <a:rPr lang="es-ES"/>
              <a:pPr>
                <a:defRPr/>
              </a:pPr>
              <a:t>30/07/2012</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B9B2995D-1075-4C2A-8827-5376E14A1BE5}" type="slidenum">
              <a:rPr lang="es-ES"/>
              <a:pPr>
                <a:defRPr/>
              </a:pPr>
              <a:t>‹Nº›</a:t>
            </a:fld>
            <a:endParaRPr lang="es-E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lvl1pPr>
              <a:defRPr/>
            </a:lvl1pPr>
          </a:lstStyle>
          <a:p>
            <a:pPr>
              <a:defRPr/>
            </a:pPr>
            <a:fld id="{DAF2C66C-F9C8-4B7A-928D-986C748964C4}" type="datetimeFigureOut">
              <a:rPr lang="es-ES">
                <a:solidFill>
                  <a:prstClr val="black">
                    <a:tint val="75000"/>
                  </a:prstClr>
                </a:solidFill>
              </a:rPr>
              <a:pPr>
                <a:defRPr/>
              </a:pPr>
              <a:t>30/07/2012</a:t>
            </a:fld>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lvl1pPr>
              <a:defRPr/>
            </a:lvl1pPr>
          </a:lstStyle>
          <a:p>
            <a:pPr>
              <a:defRPr/>
            </a:pPr>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lvl1pPr>
              <a:defRPr/>
            </a:lvl1pPr>
          </a:lstStyle>
          <a:p>
            <a:pPr>
              <a:defRPr/>
            </a:pPr>
            <a:fld id="{81671601-5B88-459F-A315-5A526B253049}" type="slidenum">
              <a:rPr lang="es-ES">
                <a:solidFill>
                  <a:prstClr val="black">
                    <a:tint val="75000"/>
                  </a:prstClr>
                </a:solidFill>
              </a:rPr>
              <a:pPr>
                <a:defRPr/>
              </a:pPr>
              <a:t>‹Nº›</a:t>
            </a:fld>
            <a:endParaRPr lang="es-ES">
              <a:solidFill>
                <a:prstClr val="black">
                  <a:tint val="75000"/>
                </a:prstClr>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2AA0EBE5-1A1D-4E07-B94B-52469F6CF5D1}" type="datetimeFigureOut">
              <a:rPr lang="es-ES">
                <a:solidFill>
                  <a:prstClr val="black">
                    <a:tint val="75000"/>
                  </a:prstClr>
                </a:solidFill>
              </a:rPr>
              <a:pPr>
                <a:defRPr/>
              </a:pPr>
              <a:t>30/07/2012</a:t>
            </a:fld>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lvl1pPr>
              <a:defRPr/>
            </a:lvl1pPr>
          </a:lstStyle>
          <a:p>
            <a:pPr>
              <a:defRPr/>
            </a:pPr>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lvl1pPr>
              <a:defRPr/>
            </a:lvl1pPr>
          </a:lstStyle>
          <a:p>
            <a:pPr>
              <a:defRPr/>
            </a:pPr>
            <a:fld id="{2668D7C9-F7B9-496F-A65D-CCE9A040CA42}" type="slidenum">
              <a:rPr lang="es-ES">
                <a:solidFill>
                  <a:prstClr val="black">
                    <a:tint val="75000"/>
                  </a:prstClr>
                </a:solidFill>
              </a:rPr>
              <a:pPr>
                <a:defRPr/>
              </a:pPr>
              <a:t>‹Nº›</a:t>
            </a:fld>
            <a:endParaRPr lang="es-ES">
              <a:solidFill>
                <a:prstClr val="black">
                  <a:tint val="75000"/>
                </a:prstClr>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lvl1pPr>
              <a:defRPr/>
            </a:lvl1pPr>
          </a:lstStyle>
          <a:p>
            <a:pPr>
              <a:defRPr/>
            </a:pPr>
            <a:fld id="{5CFD7362-02CF-473A-B719-D6CD17FB7237}" type="datetimeFigureOut">
              <a:rPr lang="es-ES">
                <a:solidFill>
                  <a:prstClr val="black">
                    <a:tint val="75000"/>
                  </a:prstClr>
                </a:solidFill>
              </a:rPr>
              <a:pPr>
                <a:defRPr/>
              </a:pPr>
              <a:t>30/07/2012</a:t>
            </a:fld>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lvl1pPr>
              <a:defRPr/>
            </a:lvl1pPr>
          </a:lstStyle>
          <a:p>
            <a:pPr>
              <a:defRPr/>
            </a:pPr>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lvl1pPr>
              <a:defRPr/>
            </a:lvl1pPr>
          </a:lstStyle>
          <a:p>
            <a:pPr>
              <a:defRPr/>
            </a:pPr>
            <a:fld id="{FED7B77B-0748-4680-967F-934569BBB0E7}" type="slidenum">
              <a:rPr lang="es-ES">
                <a:solidFill>
                  <a:prstClr val="black">
                    <a:tint val="75000"/>
                  </a:prstClr>
                </a:solidFill>
              </a:rPr>
              <a:pPr>
                <a:defRPr/>
              </a:pPr>
              <a:t>‹Nº›</a:t>
            </a:fld>
            <a:endParaRPr lang="es-ES">
              <a:solidFill>
                <a:prstClr val="black">
                  <a:tint val="75000"/>
                </a:prstClr>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3 Marcador de fecha"/>
          <p:cNvSpPr>
            <a:spLocks noGrp="1"/>
          </p:cNvSpPr>
          <p:nvPr>
            <p:ph type="dt" sz="half" idx="10"/>
          </p:nvPr>
        </p:nvSpPr>
        <p:spPr/>
        <p:txBody>
          <a:bodyPr/>
          <a:lstStyle>
            <a:lvl1pPr>
              <a:defRPr/>
            </a:lvl1pPr>
          </a:lstStyle>
          <a:p>
            <a:pPr>
              <a:defRPr/>
            </a:pPr>
            <a:fld id="{21C0EC0C-6386-43EB-8E4A-37D72FF07FFF}" type="datetimeFigureOut">
              <a:rPr lang="es-ES">
                <a:solidFill>
                  <a:prstClr val="black">
                    <a:tint val="75000"/>
                  </a:prstClr>
                </a:solidFill>
              </a:rPr>
              <a:pPr>
                <a:defRPr/>
              </a:pPr>
              <a:t>30/07/2012</a:t>
            </a:fld>
            <a:endParaRPr lang="es-ES">
              <a:solidFill>
                <a:prstClr val="black">
                  <a:tint val="75000"/>
                </a:prstClr>
              </a:solidFill>
            </a:endParaRPr>
          </a:p>
        </p:txBody>
      </p:sp>
      <p:sp>
        <p:nvSpPr>
          <p:cNvPr id="6" name="4 Marcador de pie de página"/>
          <p:cNvSpPr>
            <a:spLocks noGrp="1"/>
          </p:cNvSpPr>
          <p:nvPr>
            <p:ph type="ftr" sz="quarter" idx="11"/>
          </p:nvPr>
        </p:nvSpPr>
        <p:spPr/>
        <p:txBody>
          <a:bodyPr/>
          <a:lstStyle>
            <a:lvl1pPr>
              <a:defRPr/>
            </a:lvl1pPr>
          </a:lstStyle>
          <a:p>
            <a:pPr>
              <a:defRPr/>
            </a:pPr>
            <a:endParaRPr lang="es-ES">
              <a:solidFill>
                <a:prstClr val="black">
                  <a:tint val="75000"/>
                </a:prstClr>
              </a:solidFill>
            </a:endParaRPr>
          </a:p>
        </p:txBody>
      </p:sp>
      <p:sp>
        <p:nvSpPr>
          <p:cNvPr id="7" name="5 Marcador de número de diapositiva"/>
          <p:cNvSpPr>
            <a:spLocks noGrp="1"/>
          </p:cNvSpPr>
          <p:nvPr>
            <p:ph type="sldNum" sz="quarter" idx="12"/>
          </p:nvPr>
        </p:nvSpPr>
        <p:spPr/>
        <p:txBody>
          <a:bodyPr/>
          <a:lstStyle>
            <a:lvl1pPr>
              <a:defRPr/>
            </a:lvl1pPr>
          </a:lstStyle>
          <a:p>
            <a:pPr>
              <a:defRPr/>
            </a:pPr>
            <a:fld id="{91A03A31-2A5D-4827-A08B-9F7FFFB05949}" type="slidenum">
              <a:rPr lang="es-ES">
                <a:solidFill>
                  <a:prstClr val="black">
                    <a:tint val="75000"/>
                  </a:prstClr>
                </a:solidFill>
              </a:rPr>
              <a:pPr>
                <a:defRPr/>
              </a:pPr>
              <a:t>‹Nº›</a:t>
            </a:fld>
            <a:endParaRPr lang="es-ES">
              <a:solidFill>
                <a:prstClr val="black">
                  <a:tint val="75000"/>
                </a:prstClr>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3 Marcador de fecha"/>
          <p:cNvSpPr>
            <a:spLocks noGrp="1"/>
          </p:cNvSpPr>
          <p:nvPr>
            <p:ph type="dt" sz="half" idx="10"/>
          </p:nvPr>
        </p:nvSpPr>
        <p:spPr/>
        <p:txBody>
          <a:bodyPr/>
          <a:lstStyle>
            <a:lvl1pPr>
              <a:defRPr/>
            </a:lvl1pPr>
          </a:lstStyle>
          <a:p>
            <a:pPr>
              <a:defRPr/>
            </a:pPr>
            <a:fld id="{2B645B59-EA6B-4EDF-BF3B-55FB34B36DB0}" type="datetimeFigureOut">
              <a:rPr lang="es-ES">
                <a:solidFill>
                  <a:prstClr val="black">
                    <a:tint val="75000"/>
                  </a:prstClr>
                </a:solidFill>
              </a:rPr>
              <a:pPr>
                <a:defRPr/>
              </a:pPr>
              <a:t>30/07/2012</a:t>
            </a:fld>
            <a:endParaRPr lang="es-ES">
              <a:solidFill>
                <a:prstClr val="black">
                  <a:tint val="75000"/>
                </a:prstClr>
              </a:solidFill>
            </a:endParaRPr>
          </a:p>
        </p:txBody>
      </p:sp>
      <p:sp>
        <p:nvSpPr>
          <p:cNvPr id="8" name="4 Marcador de pie de página"/>
          <p:cNvSpPr>
            <a:spLocks noGrp="1"/>
          </p:cNvSpPr>
          <p:nvPr>
            <p:ph type="ftr" sz="quarter" idx="11"/>
          </p:nvPr>
        </p:nvSpPr>
        <p:spPr/>
        <p:txBody>
          <a:bodyPr/>
          <a:lstStyle>
            <a:lvl1pPr>
              <a:defRPr/>
            </a:lvl1pPr>
          </a:lstStyle>
          <a:p>
            <a:pPr>
              <a:defRPr/>
            </a:pPr>
            <a:endParaRPr lang="es-ES">
              <a:solidFill>
                <a:prstClr val="black">
                  <a:tint val="75000"/>
                </a:prstClr>
              </a:solidFill>
            </a:endParaRPr>
          </a:p>
        </p:txBody>
      </p:sp>
      <p:sp>
        <p:nvSpPr>
          <p:cNvPr id="9" name="5 Marcador de número de diapositiva"/>
          <p:cNvSpPr>
            <a:spLocks noGrp="1"/>
          </p:cNvSpPr>
          <p:nvPr>
            <p:ph type="sldNum" sz="quarter" idx="12"/>
          </p:nvPr>
        </p:nvSpPr>
        <p:spPr/>
        <p:txBody>
          <a:bodyPr/>
          <a:lstStyle>
            <a:lvl1pPr>
              <a:defRPr/>
            </a:lvl1pPr>
          </a:lstStyle>
          <a:p>
            <a:pPr>
              <a:defRPr/>
            </a:pPr>
            <a:fld id="{907CAE46-C29D-492A-A62D-102E701CD86A}" type="slidenum">
              <a:rPr lang="es-ES">
                <a:solidFill>
                  <a:prstClr val="black">
                    <a:tint val="75000"/>
                  </a:prstClr>
                </a:solidFill>
              </a:rPr>
              <a:pPr>
                <a:defRPr/>
              </a:pPr>
              <a:t>‹Nº›</a:t>
            </a:fld>
            <a:endParaRPr lang="es-ES">
              <a:solidFill>
                <a:prstClr val="black">
                  <a:tint val="75000"/>
                </a:prstClr>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3 Marcador de fecha"/>
          <p:cNvSpPr>
            <a:spLocks noGrp="1"/>
          </p:cNvSpPr>
          <p:nvPr>
            <p:ph type="dt" sz="half" idx="10"/>
          </p:nvPr>
        </p:nvSpPr>
        <p:spPr/>
        <p:txBody>
          <a:bodyPr/>
          <a:lstStyle>
            <a:lvl1pPr>
              <a:defRPr/>
            </a:lvl1pPr>
          </a:lstStyle>
          <a:p>
            <a:pPr>
              <a:defRPr/>
            </a:pPr>
            <a:fld id="{79A4C6D5-D705-4E4E-9832-117284E2D1A7}" type="datetimeFigureOut">
              <a:rPr lang="es-ES">
                <a:solidFill>
                  <a:prstClr val="black">
                    <a:tint val="75000"/>
                  </a:prstClr>
                </a:solidFill>
              </a:rPr>
              <a:pPr>
                <a:defRPr/>
              </a:pPr>
              <a:t>30/07/2012</a:t>
            </a:fld>
            <a:endParaRPr lang="es-ES">
              <a:solidFill>
                <a:prstClr val="black">
                  <a:tint val="75000"/>
                </a:prstClr>
              </a:solidFill>
            </a:endParaRPr>
          </a:p>
        </p:txBody>
      </p:sp>
      <p:sp>
        <p:nvSpPr>
          <p:cNvPr id="4" name="4 Marcador de pie de página"/>
          <p:cNvSpPr>
            <a:spLocks noGrp="1"/>
          </p:cNvSpPr>
          <p:nvPr>
            <p:ph type="ftr" sz="quarter" idx="11"/>
          </p:nvPr>
        </p:nvSpPr>
        <p:spPr/>
        <p:txBody>
          <a:bodyPr/>
          <a:lstStyle>
            <a:lvl1pPr>
              <a:defRPr/>
            </a:lvl1pPr>
          </a:lstStyle>
          <a:p>
            <a:pPr>
              <a:defRPr/>
            </a:pPr>
            <a:endParaRPr lang="es-ES">
              <a:solidFill>
                <a:prstClr val="black">
                  <a:tint val="75000"/>
                </a:prstClr>
              </a:solidFill>
            </a:endParaRPr>
          </a:p>
        </p:txBody>
      </p:sp>
      <p:sp>
        <p:nvSpPr>
          <p:cNvPr id="5" name="5 Marcador de número de diapositiva"/>
          <p:cNvSpPr>
            <a:spLocks noGrp="1"/>
          </p:cNvSpPr>
          <p:nvPr>
            <p:ph type="sldNum" sz="quarter" idx="12"/>
          </p:nvPr>
        </p:nvSpPr>
        <p:spPr/>
        <p:txBody>
          <a:bodyPr/>
          <a:lstStyle>
            <a:lvl1pPr>
              <a:defRPr/>
            </a:lvl1pPr>
          </a:lstStyle>
          <a:p>
            <a:pPr>
              <a:defRPr/>
            </a:pPr>
            <a:fld id="{0F9C85E7-265F-45CF-B4D1-498AAF9A75CD}" type="slidenum">
              <a:rPr lang="es-ES">
                <a:solidFill>
                  <a:prstClr val="black">
                    <a:tint val="75000"/>
                  </a:prstClr>
                </a:solidFill>
              </a:rPr>
              <a:pPr>
                <a:defRPr/>
              </a:pPr>
              <a:t>‹Nº›</a:t>
            </a:fld>
            <a:endParaRPr lang="es-E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pic>
        <p:nvPicPr>
          <p:cNvPr id="3" name="Picture 5" descr="LOGO IDESC2"/>
          <p:cNvPicPr>
            <a:picLocks noChangeAspect="1" noChangeArrowheads="1"/>
          </p:cNvPicPr>
          <p:nvPr userDrawn="1"/>
        </p:nvPicPr>
        <p:blipFill>
          <a:blip r:embed="rId2" cstate="print">
            <a:clrChange>
              <a:clrFrom>
                <a:srgbClr val="FFFFFF"/>
              </a:clrFrom>
              <a:clrTo>
                <a:srgbClr val="FFFFFF">
                  <a:alpha val="0"/>
                </a:srgbClr>
              </a:clrTo>
            </a:clrChange>
          </a:blip>
          <a:srcRect/>
          <a:stretch>
            <a:fillRect/>
          </a:stretch>
        </p:blipFill>
        <p:spPr bwMode="auto">
          <a:xfrm>
            <a:off x="144463" y="115888"/>
            <a:ext cx="1258887" cy="611187"/>
          </a:xfrm>
          <a:prstGeom prst="rect">
            <a:avLst/>
          </a:prstGeom>
          <a:noFill/>
          <a:ln w="9525">
            <a:noFill/>
            <a:miter lim="800000"/>
            <a:headEnd/>
            <a:tailEnd/>
          </a:ln>
        </p:spPr>
      </p:pic>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4" name="2 Marcador de fecha"/>
          <p:cNvSpPr>
            <a:spLocks noGrp="1"/>
          </p:cNvSpPr>
          <p:nvPr>
            <p:ph type="dt" sz="half" idx="10"/>
          </p:nvPr>
        </p:nvSpPr>
        <p:spPr/>
        <p:txBody>
          <a:bodyPr/>
          <a:lstStyle>
            <a:lvl1pPr>
              <a:defRPr/>
            </a:lvl1pPr>
          </a:lstStyle>
          <a:p>
            <a:pPr>
              <a:defRPr/>
            </a:pPr>
            <a:endParaRPr lang="es-ES"/>
          </a:p>
        </p:txBody>
      </p:sp>
      <p:sp>
        <p:nvSpPr>
          <p:cNvPr id="5" name="3 Marcador de pie de página"/>
          <p:cNvSpPr>
            <a:spLocks noGrp="1"/>
          </p:cNvSpPr>
          <p:nvPr>
            <p:ph type="ftr" sz="quarter" idx="11"/>
          </p:nvPr>
        </p:nvSpPr>
        <p:spPr/>
        <p:txBody>
          <a:bodyPr/>
          <a:lstStyle>
            <a:lvl1pPr>
              <a:defRPr/>
            </a:lvl1pPr>
          </a:lstStyle>
          <a:p>
            <a:pPr>
              <a:defRPr/>
            </a:pPr>
            <a:endParaRPr lang="es-ES"/>
          </a:p>
        </p:txBody>
      </p:sp>
      <p:sp>
        <p:nvSpPr>
          <p:cNvPr id="6" name="4 Marcador de número de diapositiva"/>
          <p:cNvSpPr>
            <a:spLocks noGrp="1"/>
          </p:cNvSpPr>
          <p:nvPr>
            <p:ph type="sldNum" sz="quarter" idx="12"/>
          </p:nvPr>
        </p:nvSpPr>
        <p:spPr/>
        <p:txBody>
          <a:bodyPr/>
          <a:lstStyle>
            <a:lvl1pPr>
              <a:defRPr/>
            </a:lvl1pPr>
          </a:lstStyle>
          <a:p>
            <a:pPr>
              <a:defRPr/>
            </a:pPr>
            <a:fld id="{E919C863-F711-4245-ACCF-A5A4CD4CC67F}" type="slidenum">
              <a:rPr lang="es-ES"/>
              <a:pPr>
                <a:defRPr/>
              </a:pPr>
              <a:t>‹Nº›</a:t>
            </a:fld>
            <a:endParaRPr lang="es-E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p:cNvSpPr>
          <p:nvPr>
            <p:ph type="dt" sz="half" idx="10"/>
          </p:nvPr>
        </p:nvSpPr>
        <p:spPr/>
        <p:txBody>
          <a:bodyPr/>
          <a:lstStyle>
            <a:lvl1pPr>
              <a:defRPr/>
            </a:lvl1pPr>
          </a:lstStyle>
          <a:p>
            <a:pPr>
              <a:defRPr/>
            </a:pPr>
            <a:fld id="{9DFFFA27-C8F9-421F-8992-D7853E4B0066}" type="datetimeFigureOut">
              <a:rPr lang="es-ES">
                <a:solidFill>
                  <a:prstClr val="black">
                    <a:tint val="75000"/>
                  </a:prstClr>
                </a:solidFill>
              </a:rPr>
              <a:pPr>
                <a:defRPr/>
              </a:pPr>
              <a:t>30/07/2012</a:t>
            </a:fld>
            <a:endParaRPr lang="es-ES">
              <a:solidFill>
                <a:prstClr val="black">
                  <a:tint val="75000"/>
                </a:prstClr>
              </a:solidFill>
            </a:endParaRPr>
          </a:p>
        </p:txBody>
      </p:sp>
      <p:sp>
        <p:nvSpPr>
          <p:cNvPr id="3" name="4 Marcador de pie de página"/>
          <p:cNvSpPr>
            <a:spLocks noGrp="1"/>
          </p:cNvSpPr>
          <p:nvPr>
            <p:ph type="ftr" sz="quarter" idx="11"/>
          </p:nvPr>
        </p:nvSpPr>
        <p:spPr/>
        <p:txBody>
          <a:bodyPr/>
          <a:lstStyle>
            <a:lvl1pPr>
              <a:defRPr/>
            </a:lvl1pPr>
          </a:lstStyle>
          <a:p>
            <a:pPr>
              <a:defRPr/>
            </a:pPr>
            <a:endParaRPr lang="es-ES">
              <a:solidFill>
                <a:prstClr val="black">
                  <a:tint val="75000"/>
                </a:prstClr>
              </a:solidFill>
            </a:endParaRPr>
          </a:p>
        </p:txBody>
      </p:sp>
      <p:sp>
        <p:nvSpPr>
          <p:cNvPr id="4" name="5 Marcador de número de diapositiva"/>
          <p:cNvSpPr>
            <a:spLocks noGrp="1"/>
          </p:cNvSpPr>
          <p:nvPr>
            <p:ph type="sldNum" sz="quarter" idx="12"/>
          </p:nvPr>
        </p:nvSpPr>
        <p:spPr/>
        <p:txBody>
          <a:bodyPr/>
          <a:lstStyle>
            <a:lvl1pPr>
              <a:defRPr/>
            </a:lvl1pPr>
          </a:lstStyle>
          <a:p>
            <a:pPr>
              <a:defRPr/>
            </a:pPr>
            <a:fld id="{EC682237-B744-4D68-AA9C-A8C6E52E8124}" type="slidenum">
              <a:rPr lang="es-ES">
                <a:solidFill>
                  <a:prstClr val="black">
                    <a:tint val="75000"/>
                  </a:prstClr>
                </a:solidFill>
              </a:rPr>
              <a:pPr>
                <a:defRPr/>
              </a:pPr>
              <a:t>‹Nº›</a:t>
            </a:fld>
            <a:endParaRPr lang="es-ES">
              <a:solidFill>
                <a:prstClr val="black">
                  <a:tint val="75000"/>
                </a:prstClr>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D962EF55-06AD-4FD6-BB9B-815A63982B3B}" type="datetimeFigureOut">
              <a:rPr lang="es-ES">
                <a:solidFill>
                  <a:prstClr val="black">
                    <a:tint val="75000"/>
                  </a:prstClr>
                </a:solidFill>
              </a:rPr>
              <a:pPr>
                <a:defRPr/>
              </a:pPr>
              <a:t>30/07/2012</a:t>
            </a:fld>
            <a:endParaRPr lang="es-ES">
              <a:solidFill>
                <a:prstClr val="black">
                  <a:tint val="75000"/>
                </a:prstClr>
              </a:solidFill>
            </a:endParaRPr>
          </a:p>
        </p:txBody>
      </p:sp>
      <p:sp>
        <p:nvSpPr>
          <p:cNvPr id="6" name="4 Marcador de pie de página"/>
          <p:cNvSpPr>
            <a:spLocks noGrp="1"/>
          </p:cNvSpPr>
          <p:nvPr>
            <p:ph type="ftr" sz="quarter" idx="11"/>
          </p:nvPr>
        </p:nvSpPr>
        <p:spPr/>
        <p:txBody>
          <a:bodyPr/>
          <a:lstStyle>
            <a:lvl1pPr>
              <a:defRPr/>
            </a:lvl1pPr>
          </a:lstStyle>
          <a:p>
            <a:pPr>
              <a:defRPr/>
            </a:pPr>
            <a:endParaRPr lang="es-ES">
              <a:solidFill>
                <a:prstClr val="black">
                  <a:tint val="75000"/>
                </a:prstClr>
              </a:solidFill>
            </a:endParaRPr>
          </a:p>
        </p:txBody>
      </p:sp>
      <p:sp>
        <p:nvSpPr>
          <p:cNvPr id="7" name="5 Marcador de número de diapositiva"/>
          <p:cNvSpPr>
            <a:spLocks noGrp="1"/>
          </p:cNvSpPr>
          <p:nvPr>
            <p:ph type="sldNum" sz="quarter" idx="12"/>
          </p:nvPr>
        </p:nvSpPr>
        <p:spPr/>
        <p:txBody>
          <a:bodyPr/>
          <a:lstStyle>
            <a:lvl1pPr>
              <a:defRPr/>
            </a:lvl1pPr>
          </a:lstStyle>
          <a:p>
            <a:pPr>
              <a:defRPr/>
            </a:pPr>
            <a:fld id="{D82ACE36-638C-421E-99F1-AD03B684D8B2}" type="slidenum">
              <a:rPr lang="es-ES">
                <a:solidFill>
                  <a:prstClr val="black">
                    <a:tint val="75000"/>
                  </a:prstClr>
                </a:solidFill>
              </a:rPr>
              <a:pPr>
                <a:defRPr/>
              </a:pPr>
              <a:t>‹Nº›</a:t>
            </a:fld>
            <a:endParaRPr lang="es-ES">
              <a:solidFill>
                <a:prstClr val="black">
                  <a:tint val="75000"/>
                </a:prstClr>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6495434B-E1F8-4511-8A8C-B1D3433E2714}" type="datetimeFigureOut">
              <a:rPr lang="es-ES">
                <a:solidFill>
                  <a:prstClr val="black">
                    <a:tint val="75000"/>
                  </a:prstClr>
                </a:solidFill>
              </a:rPr>
              <a:pPr>
                <a:defRPr/>
              </a:pPr>
              <a:t>30/07/2012</a:t>
            </a:fld>
            <a:endParaRPr lang="es-ES">
              <a:solidFill>
                <a:prstClr val="black">
                  <a:tint val="75000"/>
                </a:prstClr>
              </a:solidFill>
            </a:endParaRPr>
          </a:p>
        </p:txBody>
      </p:sp>
      <p:sp>
        <p:nvSpPr>
          <p:cNvPr id="6" name="4 Marcador de pie de página"/>
          <p:cNvSpPr>
            <a:spLocks noGrp="1"/>
          </p:cNvSpPr>
          <p:nvPr>
            <p:ph type="ftr" sz="quarter" idx="11"/>
          </p:nvPr>
        </p:nvSpPr>
        <p:spPr/>
        <p:txBody>
          <a:bodyPr/>
          <a:lstStyle>
            <a:lvl1pPr>
              <a:defRPr/>
            </a:lvl1pPr>
          </a:lstStyle>
          <a:p>
            <a:pPr>
              <a:defRPr/>
            </a:pPr>
            <a:endParaRPr lang="es-ES">
              <a:solidFill>
                <a:prstClr val="black">
                  <a:tint val="75000"/>
                </a:prstClr>
              </a:solidFill>
            </a:endParaRPr>
          </a:p>
        </p:txBody>
      </p:sp>
      <p:sp>
        <p:nvSpPr>
          <p:cNvPr id="7" name="5 Marcador de número de diapositiva"/>
          <p:cNvSpPr>
            <a:spLocks noGrp="1"/>
          </p:cNvSpPr>
          <p:nvPr>
            <p:ph type="sldNum" sz="quarter" idx="12"/>
          </p:nvPr>
        </p:nvSpPr>
        <p:spPr/>
        <p:txBody>
          <a:bodyPr/>
          <a:lstStyle>
            <a:lvl1pPr>
              <a:defRPr/>
            </a:lvl1pPr>
          </a:lstStyle>
          <a:p>
            <a:pPr>
              <a:defRPr/>
            </a:pPr>
            <a:fld id="{6BBD305F-D11C-44D9-9A84-68061757B131}" type="slidenum">
              <a:rPr lang="es-ES">
                <a:solidFill>
                  <a:prstClr val="black">
                    <a:tint val="75000"/>
                  </a:prstClr>
                </a:solidFill>
              </a:rPr>
              <a:pPr>
                <a:defRPr/>
              </a:pPr>
              <a:t>‹Nº›</a:t>
            </a:fld>
            <a:endParaRPr lang="es-ES">
              <a:solidFill>
                <a:prstClr val="black">
                  <a:tint val="75000"/>
                </a:prstClr>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AE26804D-415B-4897-9D85-67C809BD9228}" type="datetimeFigureOut">
              <a:rPr lang="es-ES">
                <a:solidFill>
                  <a:prstClr val="black">
                    <a:tint val="75000"/>
                  </a:prstClr>
                </a:solidFill>
              </a:rPr>
              <a:pPr>
                <a:defRPr/>
              </a:pPr>
              <a:t>30/07/2012</a:t>
            </a:fld>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lvl1pPr>
              <a:defRPr/>
            </a:lvl1pPr>
          </a:lstStyle>
          <a:p>
            <a:pPr>
              <a:defRPr/>
            </a:pPr>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lvl1pPr>
              <a:defRPr/>
            </a:lvl1pPr>
          </a:lstStyle>
          <a:p>
            <a:pPr>
              <a:defRPr/>
            </a:pPr>
            <a:fld id="{990DB16B-143D-4596-A989-873C08522807}" type="slidenum">
              <a:rPr lang="es-ES">
                <a:solidFill>
                  <a:prstClr val="black">
                    <a:tint val="75000"/>
                  </a:prstClr>
                </a:solidFill>
              </a:rPr>
              <a:pPr>
                <a:defRPr/>
              </a:pPr>
              <a:t>‹Nº›</a:t>
            </a:fld>
            <a:endParaRPr lang="es-ES">
              <a:solidFill>
                <a:prstClr val="black">
                  <a:tint val="75000"/>
                </a:prstClr>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14022A18-9EBA-4A1D-88C5-C9B1DE37B1BA}" type="datetimeFigureOut">
              <a:rPr lang="es-ES">
                <a:solidFill>
                  <a:prstClr val="black">
                    <a:tint val="75000"/>
                  </a:prstClr>
                </a:solidFill>
              </a:rPr>
              <a:pPr>
                <a:defRPr/>
              </a:pPr>
              <a:t>30/07/2012</a:t>
            </a:fld>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lvl1pPr>
              <a:defRPr/>
            </a:lvl1pPr>
          </a:lstStyle>
          <a:p>
            <a:pPr>
              <a:defRPr/>
            </a:pPr>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lvl1pPr>
              <a:defRPr/>
            </a:lvl1pPr>
          </a:lstStyle>
          <a:p>
            <a:pPr>
              <a:defRPr/>
            </a:pPr>
            <a:fld id="{6D577032-7B99-440F-B1A2-1DCF730B5415}" type="slidenum">
              <a:rPr lang="es-ES">
                <a:solidFill>
                  <a:prstClr val="black">
                    <a:tint val="75000"/>
                  </a:prstClr>
                </a:solidFill>
              </a:rPr>
              <a:pPr>
                <a:defRPr/>
              </a:pPr>
              <a:t>‹Nº›</a:t>
            </a:fld>
            <a:endParaRPr lang="es-ES">
              <a:solidFill>
                <a:prstClr val="black">
                  <a:tint val="75000"/>
                </a:prstClr>
              </a:solidFil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Diseño personalizado">
    <p:spTree>
      <p:nvGrpSpPr>
        <p:cNvPr id="1" name=""/>
        <p:cNvGrpSpPr/>
        <p:nvPr/>
      </p:nvGrpSpPr>
      <p:grpSpPr>
        <a:xfrm>
          <a:off x="0" y="0"/>
          <a:ext cx="0" cy="0"/>
          <a:chOff x="0" y="0"/>
          <a:chExt cx="0" cy="0"/>
        </a:xfrm>
      </p:grpSpPr>
      <p:sp>
        <p:nvSpPr>
          <p:cNvPr id="7" name="Rectangle 5"/>
          <p:cNvSpPr>
            <a:spLocks noChangeArrowheads="1"/>
          </p:cNvSpPr>
          <p:nvPr userDrawn="1"/>
        </p:nvSpPr>
        <p:spPr bwMode="auto">
          <a:xfrm>
            <a:off x="6528825" y="5715016"/>
            <a:ext cx="1139519" cy="1123950"/>
          </a:xfrm>
          <a:prstGeom prst="rect">
            <a:avLst/>
          </a:prstGeom>
          <a:solidFill>
            <a:schemeClr val="bg1"/>
          </a:solidFill>
          <a:ln w="9525">
            <a:noFill/>
            <a:miter lim="800000"/>
            <a:headEnd/>
            <a:tailEnd/>
          </a:ln>
        </p:spPr>
        <p:txBody>
          <a:bodyPr wrap="none" anchor="ctr"/>
          <a:lstStyle/>
          <a:p>
            <a:endParaRPr lang="es-ES"/>
          </a:p>
        </p:txBody>
      </p:sp>
      <p:pic>
        <p:nvPicPr>
          <p:cNvPr id="3" name="Picture 5" descr="LOGO IDESC2"/>
          <p:cNvPicPr>
            <a:picLocks noChangeAspect="1" noChangeArrowheads="1"/>
          </p:cNvPicPr>
          <p:nvPr userDrawn="1"/>
        </p:nvPicPr>
        <p:blipFill>
          <a:blip r:embed="rId2" cstate="print">
            <a:clrChange>
              <a:clrFrom>
                <a:srgbClr val="FFFFFF"/>
              </a:clrFrom>
              <a:clrTo>
                <a:srgbClr val="FFFFFF">
                  <a:alpha val="0"/>
                </a:srgbClr>
              </a:clrTo>
            </a:clrChange>
          </a:blip>
          <a:srcRect/>
          <a:stretch>
            <a:fillRect/>
          </a:stretch>
        </p:blipFill>
        <p:spPr bwMode="auto">
          <a:xfrm>
            <a:off x="144463" y="115888"/>
            <a:ext cx="1258887" cy="611187"/>
          </a:xfrm>
          <a:prstGeom prst="rect">
            <a:avLst/>
          </a:prstGeom>
          <a:noFill/>
          <a:ln w="9525">
            <a:noFill/>
            <a:miter lim="800000"/>
            <a:headEnd/>
            <a:tailEnd/>
          </a:ln>
        </p:spPr>
      </p:pic>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4" name="2 Marcador de fecha"/>
          <p:cNvSpPr>
            <a:spLocks noGrp="1"/>
          </p:cNvSpPr>
          <p:nvPr>
            <p:ph type="dt" sz="half" idx="10"/>
          </p:nvPr>
        </p:nvSpPr>
        <p:spPr/>
        <p:txBody>
          <a:bodyPr/>
          <a:lstStyle>
            <a:lvl1pPr>
              <a:defRPr/>
            </a:lvl1pPr>
          </a:lstStyle>
          <a:p>
            <a:pPr>
              <a:defRPr/>
            </a:pPr>
            <a:endParaRPr lang="es-ES">
              <a:solidFill>
                <a:prstClr val="black">
                  <a:tint val="75000"/>
                </a:prstClr>
              </a:solidFill>
            </a:endParaRPr>
          </a:p>
        </p:txBody>
      </p:sp>
      <p:sp>
        <p:nvSpPr>
          <p:cNvPr id="5" name="3 Marcador de pie de página"/>
          <p:cNvSpPr>
            <a:spLocks noGrp="1"/>
          </p:cNvSpPr>
          <p:nvPr>
            <p:ph type="ftr" sz="quarter" idx="11"/>
          </p:nvPr>
        </p:nvSpPr>
        <p:spPr/>
        <p:txBody>
          <a:bodyPr/>
          <a:lstStyle>
            <a:lvl1pPr>
              <a:defRPr/>
            </a:lvl1pPr>
          </a:lstStyle>
          <a:p>
            <a:pPr>
              <a:defRPr/>
            </a:pPr>
            <a:endParaRPr lang="es-ES">
              <a:solidFill>
                <a:prstClr val="black">
                  <a:tint val="75000"/>
                </a:prstClr>
              </a:solidFill>
            </a:endParaRPr>
          </a:p>
        </p:txBody>
      </p:sp>
      <p:sp>
        <p:nvSpPr>
          <p:cNvPr id="6" name="4 Marcador de número de diapositiva"/>
          <p:cNvSpPr>
            <a:spLocks noGrp="1"/>
          </p:cNvSpPr>
          <p:nvPr>
            <p:ph type="sldNum" sz="quarter" idx="12"/>
          </p:nvPr>
        </p:nvSpPr>
        <p:spPr/>
        <p:txBody>
          <a:bodyPr/>
          <a:lstStyle>
            <a:lvl1pPr>
              <a:defRPr/>
            </a:lvl1pPr>
          </a:lstStyle>
          <a:p>
            <a:pPr>
              <a:defRPr/>
            </a:pPr>
            <a:fld id="{0A6C405F-F690-4FB2-B41E-82BE54865219}" type="slidenum">
              <a:rPr lang="es-ES">
                <a:solidFill>
                  <a:prstClr val="black">
                    <a:tint val="75000"/>
                  </a:prstClr>
                </a:solidFill>
              </a:rPr>
              <a:pPr>
                <a:defRPr/>
              </a:pPr>
              <a:t>‹Nº›</a:t>
            </a:fld>
            <a:endParaRPr lang="es-ES">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dirty="0" smtClean="0"/>
              <a:t>Haga clic para modificar el estilo de título del patrón</a:t>
            </a:r>
            <a:endParaRPr lang="es-ES" dirty="0"/>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ABCC0A52-F5AC-4ABC-9B25-C3241C9A2178}" type="slidenum">
              <a:rPr lang="es-ES"/>
              <a:pPr>
                <a:defRPr/>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209EA39C-3447-4333-BB75-81F0DF22D39E}" type="slidenum">
              <a:rPr lang="es-ES"/>
              <a:pPr>
                <a:defRPr/>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Rectangle 4"/>
          <p:cNvSpPr>
            <a:spLocks noGrp="1" noChangeArrowheads="1"/>
          </p:cNvSpPr>
          <p:nvPr>
            <p:ph type="dt" sz="half" idx="10"/>
          </p:nvPr>
        </p:nvSpPr>
        <p:spPr>
          <a:ln/>
        </p:spPr>
        <p:txBody>
          <a:bodyPr/>
          <a:lstStyle>
            <a:lvl1pPr>
              <a:defRPr/>
            </a:lvl1pPr>
          </a:lstStyle>
          <a:p>
            <a:pPr>
              <a:defRPr/>
            </a:pPr>
            <a:endParaRPr lang="es-ES"/>
          </a:p>
        </p:txBody>
      </p:sp>
      <p:sp>
        <p:nvSpPr>
          <p:cNvPr id="8" name="Rectangle 5"/>
          <p:cNvSpPr>
            <a:spLocks noGrp="1" noChangeArrowheads="1"/>
          </p:cNvSpPr>
          <p:nvPr>
            <p:ph type="ftr" sz="quarter" idx="11"/>
          </p:nvPr>
        </p:nvSpPr>
        <p:spPr>
          <a:ln/>
        </p:spPr>
        <p:txBody>
          <a:bodyPr/>
          <a:lstStyle>
            <a:lvl1pPr>
              <a:defRPr/>
            </a:lvl1pPr>
          </a:lstStyle>
          <a:p>
            <a:pPr>
              <a:defRPr/>
            </a:pPr>
            <a:endParaRPr lang="es-ES"/>
          </a:p>
        </p:txBody>
      </p:sp>
      <p:sp>
        <p:nvSpPr>
          <p:cNvPr id="9" name="Rectangle 6"/>
          <p:cNvSpPr>
            <a:spLocks noGrp="1" noChangeArrowheads="1"/>
          </p:cNvSpPr>
          <p:nvPr>
            <p:ph type="sldNum" sz="quarter" idx="12"/>
          </p:nvPr>
        </p:nvSpPr>
        <p:spPr>
          <a:ln/>
        </p:spPr>
        <p:txBody>
          <a:bodyPr/>
          <a:lstStyle>
            <a:lvl1pPr>
              <a:defRPr/>
            </a:lvl1pPr>
          </a:lstStyle>
          <a:p>
            <a:pPr>
              <a:defRPr/>
            </a:pPr>
            <a:fld id="{2DA1A721-018B-467C-92A5-FC1194B2C634}" type="slidenum">
              <a:rPr lang="es-ES"/>
              <a:pPr>
                <a:defRPr/>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Rectangle 4"/>
          <p:cNvSpPr>
            <a:spLocks noGrp="1" noChangeArrowheads="1"/>
          </p:cNvSpPr>
          <p:nvPr>
            <p:ph type="dt" sz="half" idx="10"/>
          </p:nvPr>
        </p:nvSpPr>
        <p:spPr>
          <a:ln/>
        </p:spPr>
        <p:txBody>
          <a:bodyPr/>
          <a:lstStyle>
            <a:lvl1pPr>
              <a:defRPr/>
            </a:lvl1pPr>
          </a:lstStyle>
          <a:p>
            <a:pPr>
              <a:defRPr/>
            </a:pPr>
            <a:endParaRPr lang="es-ES"/>
          </a:p>
        </p:txBody>
      </p:sp>
      <p:sp>
        <p:nvSpPr>
          <p:cNvPr id="4" name="Rectangle 5"/>
          <p:cNvSpPr>
            <a:spLocks noGrp="1" noChangeArrowheads="1"/>
          </p:cNvSpPr>
          <p:nvPr>
            <p:ph type="ftr" sz="quarter" idx="11"/>
          </p:nvPr>
        </p:nvSpPr>
        <p:spPr>
          <a:ln/>
        </p:spPr>
        <p:txBody>
          <a:bodyPr/>
          <a:lstStyle>
            <a:lvl1pPr>
              <a:defRPr/>
            </a:lvl1pPr>
          </a:lstStyle>
          <a:p>
            <a:pPr>
              <a:defRPr/>
            </a:pPr>
            <a:endParaRPr lang="es-ES"/>
          </a:p>
        </p:txBody>
      </p:sp>
      <p:sp>
        <p:nvSpPr>
          <p:cNvPr id="5" name="Rectangle 6"/>
          <p:cNvSpPr>
            <a:spLocks noGrp="1" noChangeArrowheads="1"/>
          </p:cNvSpPr>
          <p:nvPr>
            <p:ph type="sldNum" sz="quarter" idx="12"/>
          </p:nvPr>
        </p:nvSpPr>
        <p:spPr>
          <a:ln/>
        </p:spPr>
        <p:txBody>
          <a:bodyPr/>
          <a:lstStyle>
            <a:lvl1pPr>
              <a:defRPr/>
            </a:lvl1pPr>
          </a:lstStyle>
          <a:p>
            <a:pPr>
              <a:defRPr/>
            </a:pPr>
            <a:fld id="{DE8F8109-5395-405B-B233-7608D72DEB31}" type="slidenum">
              <a:rPr lang="es-ES"/>
              <a:pPr>
                <a:defRPr/>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s-ES"/>
          </a:p>
        </p:txBody>
      </p:sp>
      <p:sp>
        <p:nvSpPr>
          <p:cNvPr id="3" name="Rectangle 5"/>
          <p:cNvSpPr>
            <a:spLocks noGrp="1" noChangeArrowheads="1"/>
          </p:cNvSpPr>
          <p:nvPr>
            <p:ph type="ftr" sz="quarter" idx="11"/>
          </p:nvPr>
        </p:nvSpPr>
        <p:spPr>
          <a:ln/>
        </p:spPr>
        <p:txBody>
          <a:bodyPr/>
          <a:lstStyle>
            <a:lvl1pPr>
              <a:defRPr/>
            </a:lvl1pPr>
          </a:lstStyle>
          <a:p>
            <a:pPr>
              <a:defRPr/>
            </a:pPr>
            <a:endParaRPr lang="es-ES"/>
          </a:p>
        </p:txBody>
      </p:sp>
      <p:sp>
        <p:nvSpPr>
          <p:cNvPr id="4" name="Rectangle 6"/>
          <p:cNvSpPr>
            <a:spLocks noGrp="1" noChangeArrowheads="1"/>
          </p:cNvSpPr>
          <p:nvPr>
            <p:ph type="sldNum" sz="quarter" idx="12"/>
          </p:nvPr>
        </p:nvSpPr>
        <p:spPr>
          <a:ln/>
        </p:spPr>
        <p:txBody>
          <a:bodyPr/>
          <a:lstStyle>
            <a:lvl1pPr>
              <a:defRPr/>
            </a:lvl1pPr>
          </a:lstStyle>
          <a:p>
            <a:pPr>
              <a:defRPr/>
            </a:pPr>
            <a:fld id="{372E78FA-F7D4-498F-991D-3161D917802E}" type="slidenum">
              <a:rPr lang="es-ES"/>
              <a:pPr>
                <a:defRPr/>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7C144AB1-6C7E-442B-BB62-78A44837CF26}" type="slidenum">
              <a:rPr lang="es-ES"/>
              <a:pPr>
                <a:defRPr/>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theme" Target="../theme/theme3.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slideLayout" Target="../slideLayouts/slideLayout35.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4" cstate="print">
            <a:lum contrast="62000"/>
          </a:blip>
          <a:srcRect/>
          <a:stretch>
            <a:fillRect/>
          </a:stretch>
        </a:blipFill>
        <a:effectLst/>
      </p:bgPr>
    </p:bg>
    <p:spTree>
      <p:nvGrpSpPr>
        <p:cNvPr id="1" name=""/>
        <p:cNvGrpSpPr/>
        <p:nvPr/>
      </p:nvGrpSpPr>
      <p:grpSpPr>
        <a:xfrm>
          <a:off x="0" y="0"/>
          <a:ext cx="0" cy="0"/>
          <a:chOff x="0" y="0"/>
          <a:chExt cx="0" cy="0"/>
        </a:xfrm>
      </p:grpSpPr>
      <p:sp>
        <p:nvSpPr>
          <p:cNvPr id="7" name="Rectangle 5"/>
          <p:cNvSpPr>
            <a:spLocks noChangeArrowheads="1"/>
          </p:cNvSpPr>
          <p:nvPr userDrawn="1"/>
        </p:nvSpPr>
        <p:spPr bwMode="auto">
          <a:xfrm>
            <a:off x="6528825" y="5715016"/>
            <a:ext cx="1139519" cy="1123950"/>
          </a:xfrm>
          <a:prstGeom prst="rect">
            <a:avLst/>
          </a:prstGeom>
          <a:solidFill>
            <a:schemeClr val="bg1"/>
          </a:solidFill>
          <a:ln w="9525">
            <a:noFill/>
            <a:miter lim="800000"/>
            <a:headEnd/>
            <a:tailEnd/>
          </a:ln>
        </p:spPr>
        <p:txBody>
          <a:bodyPr wrap="none" anchor="ctr"/>
          <a:lstStyle/>
          <a:p>
            <a:endParaRPr lang="es-ES"/>
          </a:p>
        </p:txBody>
      </p:sp>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cambiar el estilo de título	</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es-E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es-E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9B1E358F-48C0-46E5-AD42-EDD6A744D941}" type="slidenum">
              <a:rPr lang="es-ES"/>
              <a:pPr>
                <a:defRPr/>
              </a:pPr>
              <a:t>‹Nº›</a:t>
            </a:fld>
            <a:endParaRPr lang="es-ES"/>
          </a:p>
        </p:txBody>
      </p:sp>
    </p:spTree>
  </p:cSld>
  <p:clrMap bg1="lt1" tx1="dk1" bg2="lt2" tx2="dk2" accent1="accent1" accent2="accent2" accent3="accent3" accent4="accent4" accent5="accent5" accent6="accent6" hlink="hlink" folHlink="folHlink"/>
  <p:sldLayoutIdLst>
    <p:sldLayoutId id="2147484064" r:id="rId1"/>
    <p:sldLayoutId id="2147484085" r:id="rId2"/>
    <p:sldLayoutId id="2147484086" r:id="rId3"/>
    <p:sldLayoutId id="2147484065" r:id="rId4"/>
    <p:sldLayoutId id="2147484066" r:id="rId5"/>
    <p:sldLayoutId id="2147484067" r:id="rId6"/>
    <p:sldLayoutId id="2147484068" r:id="rId7"/>
    <p:sldLayoutId id="2147484069" r:id="rId8"/>
    <p:sldLayoutId id="2147484070" r:id="rId9"/>
    <p:sldLayoutId id="2147484071" r:id="rId10"/>
    <p:sldLayoutId id="2147484072" r:id="rId11"/>
    <p:sldLayoutId id="2147484073"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1 Marcador de título"/>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modificar el estilo de título del patrón</a:t>
            </a:r>
          </a:p>
        </p:txBody>
      </p:sp>
      <p:sp>
        <p:nvSpPr>
          <p:cNvPr id="2051" name="2 Marcador de texto"/>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FF434A10-5FEC-47E8-A08F-E593B19FC4FD}" type="datetimeFigureOut">
              <a:rPr lang="es-ES"/>
              <a:pPr>
                <a:defRPr/>
              </a:pPr>
              <a:t>30/07/2012</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79E8B645-43E6-4958-AAE7-103EB3F6D3D8}" type="slidenum">
              <a:rPr lang="es-ES"/>
              <a:pPr>
                <a:defRPr/>
              </a:pPr>
              <a:t>‹Nº›</a:t>
            </a:fld>
            <a:endParaRPr lang="es-ES"/>
          </a:p>
        </p:txBody>
      </p:sp>
    </p:spTree>
  </p:cSld>
  <p:clrMap bg1="lt1" tx1="dk1" bg2="lt2" tx2="dk2" accent1="accent1" accent2="accent2" accent3="accent3" accent4="accent4" accent5="accent5" accent6="accent6" hlink="hlink" folHlink="folHlink"/>
  <p:sldLayoutIdLst>
    <p:sldLayoutId id="2147484074" r:id="rId1"/>
    <p:sldLayoutId id="2147484075" r:id="rId2"/>
    <p:sldLayoutId id="2147484076" r:id="rId3"/>
    <p:sldLayoutId id="2147484077" r:id="rId4"/>
    <p:sldLayoutId id="2147484078" r:id="rId5"/>
    <p:sldLayoutId id="2147484079" r:id="rId6"/>
    <p:sldLayoutId id="2147484080" r:id="rId7"/>
    <p:sldLayoutId id="2147484081" r:id="rId8"/>
    <p:sldLayoutId id="2147484082" r:id="rId9"/>
    <p:sldLayoutId id="2147484083" r:id="rId10"/>
    <p:sldLayoutId id="2147484084"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print">
            <a:lum/>
          </a:blip>
          <a:srcRect/>
          <a:stretch>
            <a:fillRect/>
          </a:stretch>
        </a:blipFill>
        <a:effectLst/>
      </p:bgPr>
    </p:bg>
    <p:spTree>
      <p:nvGrpSpPr>
        <p:cNvPr id="1" name=""/>
        <p:cNvGrpSpPr/>
        <p:nvPr/>
      </p:nvGrpSpPr>
      <p:grpSpPr>
        <a:xfrm>
          <a:off x="0" y="0"/>
          <a:ext cx="0" cy="0"/>
          <a:chOff x="0" y="0"/>
          <a:chExt cx="0" cy="0"/>
        </a:xfrm>
      </p:grpSpPr>
      <p:sp>
        <p:nvSpPr>
          <p:cNvPr id="2050" name="1 Marcador de título"/>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modificar el estilo de título del patrón</a:t>
            </a:r>
          </a:p>
        </p:txBody>
      </p:sp>
      <p:sp>
        <p:nvSpPr>
          <p:cNvPr id="2051" name="2 Marcador de texto"/>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defRPr>
            </a:lvl1pPr>
          </a:lstStyle>
          <a:p>
            <a:pPr>
              <a:defRPr/>
            </a:pPr>
            <a:fld id="{78CCF17A-5289-4DFE-BF78-0DCDCD22E953}" type="datetimeFigureOut">
              <a:rPr lang="es-ES">
                <a:solidFill>
                  <a:prstClr val="black">
                    <a:tint val="75000"/>
                  </a:prstClr>
                </a:solidFill>
              </a:rPr>
              <a:pPr>
                <a:defRPr/>
              </a:pPr>
              <a:t>30/07/2012</a:t>
            </a:fld>
            <a:endParaRPr lang="es-ES">
              <a:solidFill>
                <a:prstClr val="black">
                  <a:tint val="75000"/>
                </a:prstClr>
              </a:solidFill>
            </a:endParaRPr>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defRPr>
            </a:lvl1pPr>
          </a:lstStyle>
          <a:p>
            <a:pPr>
              <a:defRPr/>
            </a:pPr>
            <a:endParaRPr lang="es-ES">
              <a:solidFill>
                <a:prstClr val="black">
                  <a:tint val="75000"/>
                </a:prstClr>
              </a:solidFill>
            </a:endParaRPr>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Arial" charset="0"/>
              </a:defRPr>
            </a:lvl1pPr>
          </a:lstStyle>
          <a:p>
            <a:pPr>
              <a:defRPr/>
            </a:pPr>
            <a:fld id="{72364477-7F5C-4A6B-98E4-6A70087CF544}" type="slidenum">
              <a:rPr lang="es-ES">
                <a:solidFill>
                  <a:prstClr val="black">
                    <a:tint val="75000"/>
                  </a:prstClr>
                </a:solidFill>
              </a:rPr>
              <a:pPr>
                <a:defRPr/>
              </a:pPr>
              <a:t>‹Nº›</a:t>
            </a:fld>
            <a:endParaRPr lang="es-E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4088" r:id="rId1"/>
    <p:sldLayoutId id="2147484089" r:id="rId2"/>
    <p:sldLayoutId id="2147484090" r:id="rId3"/>
    <p:sldLayoutId id="2147484091" r:id="rId4"/>
    <p:sldLayoutId id="2147484092" r:id="rId5"/>
    <p:sldLayoutId id="2147484093" r:id="rId6"/>
    <p:sldLayoutId id="2147484094" r:id="rId7"/>
    <p:sldLayoutId id="2147484095" r:id="rId8"/>
    <p:sldLayoutId id="2147484096" r:id="rId9"/>
    <p:sldLayoutId id="2147484097" r:id="rId10"/>
    <p:sldLayoutId id="2147484098" r:id="rId11"/>
    <p:sldLayoutId id="2147484099"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35.xml"/></Relationships>
</file>

<file path=ppt/slides/_rels/slide11.xml.rels><?xml version="1.0" encoding="UTF-8" standalone="yes"?>
<Relationships xmlns="http://schemas.openxmlformats.org/package/2006/relationships"><Relationship Id="rId8" Type="http://schemas.openxmlformats.org/officeDocument/2006/relationships/hyperlink" Target="http://commons.wikimedia.org/wiki/Image:Crystal_Clear_action_share.png" TargetMode="External"/><Relationship Id="rId3" Type="http://schemas.openxmlformats.org/officeDocument/2006/relationships/hyperlink" Target="http://commons.wikimedia.org/wiki/Image:Crystal_Clear_app_List_manager.png" TargetMode="External"/><Relationship Id="rId7"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35.xml"/><Relationship Id="rId6" Type="http://schemas.openxmlformats.org/officeDocument/2006/relationships/image" Target="../media/image24.png"/><Relationship Id="rId5" Type="http://schemas.openxmlformats.org/officeDocument/2006/relationships/hyperlink" Target="http://commons.wikimedia.org/wiki/Image:Crystal_Clear_app_xclock.png" TargetMode="External"/><Relationship Id="rId4" Type="http://schemas.openxmlformats.org/officeDocument/2006/relationships/image" Target="../media/image23.png"/><Relationship Id="rId9" Type="http://schemas.openxmlformats.org/officeDocument/2006/relationships/image" Target="../media/image26.png"/></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8.xml"/><Relationship Id="rId1" Type="http://schemas.openxmlformats.org/officeDocument/2006/relationships/slideLayout" Target="../slideLayouts/slideLayout35.xml"/><Relationship Id="rId5" Type="http://schemas.openxmlformats.org/officeDocument/2006/relationships/image" Target="../media/image29.png"/><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35.xml"/><Relationship Id="rId1" Type="http://schemas.openxmlformats.org/officeDocument/2006/relationships/vmlDrawing" Target="../drawings/vmlDrawing1.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5.xml"/></Relationships>
</file>

<file path=ppt/slides/_rels/slide16.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34.png"/><Relationship Id="rId7" Type="http://schemas.openxmlformats.org/officeDocument/2006/relationships/diagramColors" Target="../diagrams/colors1.xml"/><Relationship Id="rId2" Type="http://schemas.openxmlformats.org/officeDocument/2006/relationships/notesSlide" Target="../notesSlides/notesSlide11.xml"/><Relationship Id="rId1" Type="http://schemas.openxmlformats.org/officeDocument/2006/relationships/slideLayout" Target="../slideLayouts/slideLayout35.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35.xml"/></Relationships>
</file>

<file path=ppt/slides/_rels/slide1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35.xml"/></Relationships>
</file>

<file path=ppt/slides/_rels/slide1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2.xml"/><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9.jpeg"/><Relationship Id="rId7" Type="http://schemas.openxmlformats.org/officeDocument/2006/relationships/image" Target="../media/image43.png"/><Relationship Id="rId2" Type="http://schemas.openxmlformats.org/officeDocument/2006/relationships/notesSlide" Target="../notesSlides/notesSlide13.xml"/><Relationship Id="rId1" Type="http://schemas.openxmlformats.org/officeDocument/2006/relationships/slideLayout" Target="../slideLayouts/slideLayout35.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5.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5.xml"/></Relationships>
</file>

<file path=ppt/slides/_rels/slide24.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7.xml"/><Relationship Id="rId1" Type="http://schemas.openxmlformats.org/officeDocument/2006/relationships/slideLayout" Target="../slideLayouts/slideLayout35.xml"/></Relationships>
</file>

<file path=ppt/slides/_rels/slide25.xml.rels><?xml version="1.0" encoding="UTF-8" standalone="yes"?>
<Relationships xmlns="http://schemas.openxmlformats.org/package/2006/relationships"><Relationship Id="rId3" Type="http://schemas.openxmlformats.org/officeDocument/2006/relationships/image" Target="../media/image45.png"/><Relationship Id="rId7" Type="http://schemas.openxmlformats.org/officeDocument/2006/relationships/image" Target="../media/image49.jpeg"/><Relationship Id="rId2" Type="http://schemas.openxmlformats.org/officeDocument/2006/relationships/notesSlide" Target="../notesSlides/notesSlide18.xml"/><Relationship Id="rId1" Type="http://schemas.openxmlformats.org/officeDocument/2006/relationships/slideLayout" Target="../slideLayouts/slideLayout35.xml"/><Relationship Id="rId6" Type="http://schemas.openxmlformats.org/officeDocument/2006/relationships/image" Target="../media/image48.jpeg"/><Relationship Id="rId5" Type="http://schemas.openxmlformats.org/officeDocument/2006/relationships/image" Target="../media/image47.jpeg"/><Relationship Id="rId4" Type="http://schemas.openxmlformats.org/officeDocument/2006/relationships/image" Target="../media/image46.jpeg"/></Relationships>
</file>

<file path=ppt/slides/_rels/slide2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9.xml"/><Relationship Id="rId1" Type="http://schemas.openxmlformats.org/officeDocument/2006/relationships/slideLayout" Target="../slideLayouts/slideLayout3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35.xml"/><Relationship Id="rId1" Type="http://schemas.openxmlformats.org/officeDocument/2006/relationships/vmlDrawing" Target="../drawings/vmlDrawing2.vml"/><Relationship Id="rId6" Type="http://schemas.openxmlformats.org/officeDocument/2006/relationships/oleObject" Target="../embeddings/oleObject5.bin"/><Relationship Id="rId5" Type="http://schemas.openxmlformats.org/officeDocument/2006/relationships/image" Target="../media/image53.wmf"/><Relationship Id="rId4" Type="http://schemas.openxmlformats.org/officeDocument/2006/relationships/oleObject" Target="../embeddings/oleObject4.bin"/></Relationships>
</file>

<file path=ppt/slides/_rels/slide2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1.xml"/><Relationship Id="rId1" Type="http://schemas.openxmlformats.org/officeDocument/2006/relationships/slideLayout" Target="../slideLayouts/slideLayout35.xml"/></Relationships>
</file>

<file path=ppt/slides/_rels/slide2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2.xml"/><Relationship Id="rId1" Type="http://schemas.openxmlformats.org/officeDocument/2006/relationships/slideLayout" Target="../slideLayouts/slideLayout35.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5.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5.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35.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3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5.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35.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5.xml"/></Relationships>
</file>

<file path=ppt/slides/_rels/slide37.xml.rels><?xml version="1.0" encoding="UTF-8" standalone="yes"?>
<Relationships xmlns="http://schemas.openxmlformats.org/package/2006/relationships"><Relationship Id="rId3" Type="http://schemas.openxmlformats.org/officeDocument/2006/relationships/hyperlink" Target="mailto:Julian.londono@cali.gov.co" TargetMode="External"/><Relationship Id="rId2" Type="http://schemas.openxmlformats.org/officeDocument/2006/relationships/image" Target="../media/image56.gif"/><Relationship Id="rId1" Type="http://schemas.openxmlformats.org/officeDocument/2006/relationships/slideLayout" Target="../slideLayouts/slideLayout25.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35.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35.xml"/><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35.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hyperlink" Target="http://commons.wikimedia.org/wiki/Image:Nuvola_apps_chat.png" TargetMode="External"/><Relationship Id="rId3" Type="http://schemas.openxmlformats.org/officeDocument/2006/relationships/image" Target="../media/image12.png"/><Relationship Id="rId7" Type="http://schemas.openxmlformats.org/officeDocument/2006/relationships/image" Target="../media/image16.png"/><Relationship Id="rId12"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35.xml"/><Relationship Id="rId6" Type="http://schemas.openxmlformats.org/officeDocument/2006/relationships/image" Target="../media/image15.png"/><Relationship Id="rId11" Type="http://schemas.openxmlformats.org/officeDocument/2006/relationships/hyperlink" Target="http://commons.wikimedia.org/wiki/Image:Nuvola_apps_edu_languages.svg" TargetMode="External"/><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 Id="rId14" Type="http://schemas.openxmlformats.org/officeDocument/2006/relationships/image" Target="../media/image2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LOGO IDESC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44463" y="115888"/>
            <a:ext cx="1258887" cy="611187"/>
          </a:xfrm>
          <a:prstGeom prst="rect">
            <a:avLst/>
          </a:prstGeom>
          <a:noFill/>
          <a:ln w="9525">
            <a:noFill/>
            <a:miter lim="800000"/>
            <a:headEnd/>
            <a:tailEnd/>
          </a:ln>
        </p:spPr>
      </p:pic>
      <p:sp>
        <p:nvSpPr>
          <p:cNvPr id="3" name="1 Título"/>
          <p:cNvSpPr txBox="1">
            <a:spLocks/>
          </p:cNvSpPr>
          <p:nvPr/>
        </p:nvSpPr>
        <p:spPr bwMode="auto">
          <a:xfrm>
            <a:off x="179512" y="1602109"/>
            <a:ext cx="8799512" cy="2979019"/>
          </a:xfrm>
          <a:prstGeom prst="rect">
            <a:avLst/>
          </a:prstGeom>
          <a:noFill/>
          <a:ln w="9525">
            <a:noFill/>
            <a:miter lim="800000"/>
            <a:headEnd/>
            <a:tailEnd/>
          </a:ln>
        </p:spPr>
        <p:txBody>
          <a:bodyPr anchor="ctr"/>
          <a:lstStyle/>
          <a:p>
            <a:pPr algn="ctr" eaLnBrk="0" hangingPunct="0">
              <a:defRPr/>
            </a:pPr>
            <a:r>
              <a:rPr lang="es-ES" sz="4000" b="1" kern="0" dirty="0" smtClean="0">
                <a:solidFill>
                  <a:schemeClr val="tx2"/>
                </a:solidFill>
                <a:effectLst>
                  <a:outerShdw blurRad="38100" dist="38100" dir="2700000" algn="tl">
                    <a:srgbClr val="000000">
                      <a:alpha val="43137"/>
                    </a:srgbClr>
                  </a:outerShdw>
                </a:effectLst>
                <a:latin typeface="+mn-lt"/>
                <a:ea typeface="+mj-ea"/>
                <a:cs typeface="+mj-cs"/>
              </a:rPr>
              <a:t>Taller de documentación de datos geográficos (metadatos) en el contexto de la IDESC</a:t>
            </a:r>
            <a:endParaRPr lang="es-ES" sz="4000" b="1" kern="0" dirty="0">
              <a:solidFill>
                <a:schemeClr val="tx2"/>
              </a:solidFill>
              <a:effectLst>
                <a:outerShdw blurRad="38100" dist="38100" dir="2700000" algn="tl">
                  <a:srgbClr val="000000">
                    <a:alpha val="43137"/>
                  </a:srgbClr>
                </a:outerShdw>
              </a:effectLst>
              <a:latin typeface="+mn-lt"/>
              <a:ea typeface="+mj-ea"/>
              <a:cs typeface="+mj-cs"/>
            </a:endParaRPr>
          </a:p>
          <a:p>
            <a:pPr algn="ctr" eaLnBrk="0" hangingPunct="0">
              <a:defRPr/>
            </a:pPr>
            <a:endParaRPr lang="es-ES" sz="2400" b="1" kern="0" dirty="0" smtClean="0">
              <a:solidFill>
                <a:schemeClr val="tx2"/>
              </a:solidFill>
              <a:effectLst>
                <a:outerShdw blurRad="38100" dist="38100" dir="2700000" algn="tl">
                  <a:srgbClr val="000000">
                    <a:alpha val="43137"/>
                  </a:srgbClr>
                </a:outerShdw>
              </a:effectLst>
              <a:latin typeface="+mn-lt"/>
              <a:ea typeface="+mj-ea"/>
              <a:cs typeface="+mj-cs"/>
            </a:endParaRPr>
          </a:p>
          <a:p>
            <a:pPr algn="ctr" eaLnBrk="0" hangingPunct="0">
              <a:defRPr/>
            </a:pPr>
            <a:r>
              <a:rPr lang="es-ES" sz="2400" b="1" kern="0" dirty="0" smtClean="0">
                <a:solidFill>
                  <a:schemeClr val="tx2"/>
                </a:solidFill>
                <a:effectLst>
                  <a:outerShdw blurRad="38100" dist="38100" dir="2700000" algn="tl">
                    <a:srgbClr val="000000">
                      <a:alpha val="43137"/>
                    </a:srgbClr>
                  </a:outerShdw>
                </a:effectLst>
                <a:latin typeface="+mn-lt"/>
                <a:ea typeface="+mj-ea"/>
                <a:cs typeface="+mj-cs"/>
              </a:rPr>
              <a:t>26 </a:t>
            </a:r>
            <a:r>
              <a:rPr lang="es-ES" sz="2400" b="1" kern="0" dirty="0">
                <a:solidFill>
                  <a:schemeClr val="tx2"/>
                </a:solidFill>
                <a:effectLst>
                  <a:outerShdw blurRad="38100" dist="38100" dir="2700000" algn="tl">
                    <a:srgbClr val="000000">
                      <a:alpha val="43137"/>
                    </a:srgbClr>
                  </a:outerShdw>
                </a:effectLst>
                <a:latin typeface="+mn-lt"/>
                <a:ea typeface="+mj-ea"/>
                <a:cs typeface="+mj-cs"/>
              </a:rPr>
              <a:t>de </a:t>
            </a:r>
            <a:r>
              <a:rPr lang="es-ES" sz="2400" b="1" kern="0" dirty="0" smtClean="0">
                <a:solidFill>
                  <a:schemeClr val="tx2"/>
                </a:solidFill>
                <a:effectLst>
                  <a:outerShdw blurRad="38100" dist="38100" dir="2700000" algn="tl">
                    <a:srgbClr val="000000">
                      <a:alpha val="43137"/>
                    </a:srgbClr>
                  </a:outerShdw>
                </a:effectLst>
                <a:latin typeface="+mn-lt"/>
                <a:ea typeface="+mj-ea"/>
                <a:cs typeface="+mj-cs"/>
              </a:rPr>
              <a:t>julio </a:t>
            </a:r>
            <a:r>
              <a:rPr lang="es-ES" sz="2400" b="1" kern="0" dirty="0">
                <a:solidFill>
                  <a:schemeClr val="tx2"/>
                </a:solidFill>
                <a:effectLst>
                  <a:outerShdw blurRad="38100" dist="38100" dir="2700000" algn="tl">
                    <a:srgbClr val="000000">
                      <a:alpha val="43137"/>
                    </a:srgbClr>
                  </a:outerShdw>
                </a:effectLst>
                <a:latin typeface="+mn-lt"/>
                <a:ea typeface="+mj-ea"/>
                <a:cs typeface="+mj-cs"/>
              </a:rPr>
              <a:t>de 2011</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3"/>
          <p:cNvSpPr>
            <a:spLocks noGrp="1" noChangeArrowheads="1"/>
          </p:cNvSpPr>
          <p:nvPr>
            <p:ph idx="4294967295"/>
          </p:nvPr>
        </p:nvSpPr>
        <p:spPr>
          <a:xfrm>
            <a:off x="500034" y="1571626"/>
            <a:ext cx="4857784" cy="4286266"/>
          </a:xfrm>
        </p:spPr>
        <p:txBody>
          <a:bodyPr/>
          <a:lstStyle/>
          <a:p>
            <a:pPr eaLnBrk="1" hangingPunct="1">
              <a:lnSpc>
                <a:spcPct val="150000"/>
              </a:lnSpc>
              <a:buFont typeface="Wingdings" pitchFamily="2" charset="2"/>
              <a:buChar char="ü"/>
            </a:pPr>
            <a:r>
              <a:rPr lang="es-ES" sz="1800" dirty="0" smtClean="0">
                <a:latin typeface="Comic Sans MS" pitchFamily="66" charset="0"/>
              </a:rPr>
              <a:t>Reducir los costos al compartir la información (geográfica) digital.</a:t>
            </a:r>
          </a:p>
          <a:p>
            <a:pPr eaLnBrk="1" hangingPunct="1">
              <a:lnSpc>
                <a:spcPct val="150000"/>
              </a:lnSpc>
              <a:buFont typeface="Wingdings" pitchFamily="2" charset="2"/>
              <a:buChar char="ü"/>
            </a:pPr>
            <a:r>
              <a:rPr lang="es-ES" sz="1800" dirty="0" smtClean="0">
                <a:latin typeface="Comic Sans MS" pitchFamily="66" charset="0"/>
              </a:rPr>
              <a:t>Aumenta la utilidad y estabilidad de productos de información (geográfica). </a:t>
            </a:r>
          </a:p>
          <a:p>
            <a:pPr eaLnBrk="1" hangingPunct="1">
              <a:lnSpc>
                <a:spcPct val="150000"/>
              </a:lnSpc>
              <a:buFont typeface="Wingdings" pitchFamily="2" charset="2"/>
              <a:buChar char="ü"/>
            </a:pPr>
            <a:r>
              <a:rPr lang="es-ES" sz="1800" dirty="0" smtClean="0">
                <a:latin typeface="Comic Sans MS" pitchFamily="66" charset="0"/>
              </a:rPr>
              <a:t>Permite el uso de los datos (geográficos) por múltiples aplicaciones.</a:t>
            </a:r>
          </a:p>
          <a:p>
            <a:pPr eaLnBrk="1" hangingPunct="1">
              <a:lnSpc>
                <a:spcPct val="150000"/>
              </a:lnSpc>
              <a:buFont typeface="Wingdings" pitchFamily="2" charset="2"/>
              <a:buChar char="ü"/>
            </a:pPr>
            <a:r>
              <a:rPr lang="es-ES" sz="1800" dirty="0" smtClean="0">
                <a:latin typeface="Comic Sans MS" pitchFamily="66" charset="0"/>
              </a:rPr>
              <a:t>Facilita procesos de Evaluación de la calidad y Gestión de la información (geográfica).</a:t>
            </a:r>
          </a:p>
        </p:txBody>
      </p:sp>
      <p:sp>
        <p:nvSpPr>
          <p:cNvPr id="5" name="Rectangle 2"/>
          <p:cNvSpPr>
            <a:spLocks noChangeArrowheads="1"/>
          </p:cNvSpPr>
          <p:nvPr/>
        </p:nvSpPr>
        <p:spPr bwMode="auto">
          <a:xfrm>
            <a:off x="428596" y="714375"/>
            <a:ext cx="7229475" cy="720725"/>
          </a:xfrm>
          <a:prstGeom prst="rect">
            <a:avLst/>
          </a:prstGeom>
          <a:noFill/>
          <a:ln w="9525" algn="ctr">
            <a:noFill/>
            <a:miter lim="800000"/>
            <a:headEnd/>
            <a:tailEnd/>
          </a:ln>
          <a:effectLst>
            <a:outerShdw dist="17961" dir="2700000" algn="ctr" rotWithShape="0">
              <a:srgbClr val="336699">
                <a:gamma/>
                <a:shade val="60000"/>
                <a:invGamma/>
              </a:srgbClr>
            </a:outerShdw>
          </a:effectLst>
        </p:spPr>
        <p:txBody>
          <a:bodyPr anchor="ctr"/>
          <a:lstStyle/>
          <a:p>
            <a:pPr eaLnBrk="0" hangingPunct="0">
              <a:defRPr/>
            </a:pPr>
            <a:r>
              <a:rPr lang="es-ES" sz="3200" dirty="0">
                <a:solidFill>
                  <a:srgbClr val="1F497D"/>
                </a:solidFill>
                <a:latin typeface="Comic Sans MS" pitchFamily="66" charset="0"/>
              </a:rPr>
              <a:t>¿Por qué Estándares de IG?</a:t>
            </a:r>
          </a:p>
        </p:txBody>
      </p:sp>
      <p:pic>
        <p:nvPicPr>
          <p:cNvPr id="28676" name="Picture 2"/>
          <p:cNvPicPr>
            <a:picLocks noChangeAspect="1" noChangeArrowheads="1"/>
          </p:cNvPicPr>
          <p:nvPr/>
        </p:nvPicPr>
        <p:blipFill>
          <a:blip r:embed="rId3" cstate="print"/>
          <a:srcRect/>
          <a:stretch>
            <a:fillRect/>
          </a:stretch>
        </p:blipFill>
        <p:spPr bwMode="auto">
          <a:xfrm>
            <a:off x="6000750" y="1857375"/>
            <a:ext cx="2700338" cy="3000375"/>
          </a:xfrm>
          <a:prstGeom prst="rect">
            <a:avLst/>
          </a:prstGeom>
          <a:noFill/>
          <a:ln w="9525">
            <a:noFill/>
            <a:miter lim="800000"/>
            <a:headEnd/>
            <a:tailEnd/>
          </a:ln>
        </p:spPr>
      </p:pic>
      <p:sp>
        <p:nvSpPr>
          <p:cNvPr id="8"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GENERALIDADES</a:t>
            </a:r>
            <a:endParaRPr lang="es-ES" sz="1400" u="sng" dirty="0">
              <a:solidFill>
                <a:srgbClr val="953735"/>
              </a:solidFill>
              <a:latin typeface="Bauhaus 93" pitchFamily="82" charset="0"/>
            </a:endParaRPr>
          </a:p>
        </p:txBody>
      </p:sp>
    </p:spTree>
  </p:cSld>
  <p:clrMapOvr>
    <a:masterClrMapping/>
  </p:clrMapOvr>
  <p:transition advTm="15000"/>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3"/>
          <p:cNvSpPr>
            <a:spLocks noGrp="1" noChangeArrowheads="1"/>
          </p:cNvSpPr>
          <p:nvPr>
            <p:ph idx="4294967295"/>
          </p:nvPr>
        </p:nvSpPr>
        <p:spPr>
          <a:xfrm>
            <a:off x="571472" y="2071678"/>
            <a:ext cx="4357688" cy="2857520"/>
          </a:xfrm>
        </p:spPr>
        <p:txBody>
          <a:bodyPr/>
          <a:lstStyle/>
          <a:p>
            <a:pPr eaLnBrk="1" hangingPunct="1">
              <a:lnSpc>
                <a:spcPct val="150000"/>
              </a:lnSpc>
              <a:buFont typeface="Wingdings" pitchFamily="2" charset="2"/>
              <a:buChar char="ü"/>
            </a:pPr>
            <a:r>
              <a:rPr lang="es-MX" sz="1800" dirty="0" smtClean="0">
                <a:latin typeface="Comic Sans MS" pitchFamily="66" charset="0"/>
              </a:rPr>
              <a:t>Ahorra tiempo y dinero</a:t>
            </a:r>
          </a:p>
          <a:p>
            <a:pPr eaLnBrk="1" hangingPunct="1">
              <a:lnSpc>
                <a:spcPct val="150000"/>
              </a:lnSpc>
              <a:buFont typeface="Wingdings" pitchFamily="2" charset="2"/>
              <a:buChar char="ü"/>
            </a:pPr>
            <a:r>
              <a:rPr lang="es-MX" sz="1800" dirty="0" smtClean="0">
                <a:latin typeface="Comic Sans MS" pitchFamily="66" charset="0"/>
              </a:rPr>
              <a:t>Asegura calidad</a:t>
            </a:r>
          </a:p>
          <a:p>
            <a:pPr eaLnBrk="1" hangingPunct="1">
              <a:lnSpc>
                <a:spcPct val="150000"/>
              </a:lnSpc>
              <a:buFont typeface="Wingdings" pitchFamily="2" charset="2"/>
              <a:buChar char="ü"/>
            </a:pPr>
            <a:r>
              <a:rPr lang="es-MX" sz="1800" dirty="0" smtClean="0">
                <a:latin typeface="Comic Sans MS" pitchFamily="66" charset="0"/>
              </a:rPr>
              <a:t>Asegura integridad</a:t>
            </a:r>
          </a:p>
          <a:p>
            <a:pPr eaLnBrk="1" hangingPunct="1">
              <a:lnSpc>
                <a:spcPct val="150000"/>
              </a:lnSpc>
              <a:buFont typeface="Wingdings" pitchFamily="2" charset="2"/>
              <a:buChar char="ü"/>
            </a:pPr>
            <a:r>
              <a:rPr lang="es-MX" sz="1800" dirty="0" smtClean="0">
                <a:latin typeface="Comic Sans MS" pitchFamily="66" charset="0"/>
              </a:rPr>
              <a:t>Habilita búsquedas automatizadas </a:t>
            </a:r>
          </a:p>
          <a:p>
            <a:pPr eaLnBrk="1" hangingPunct="1">
              <a:lnSpc>
                <a:spcPct val="150000"/>
              </a:lnSpc>
              <a:buFont typeface="Wingdings" pitchFamily="2" charset="2"/>
              <a:buChar char="ü"/>
            </a:pPr>
            <a:r>
              <a:rPr lang="es-MX" sz="1800" dirty="0" smtClean="0">
                <a:latin typeface="Comic Sans MS" pitchFamily="66" charset="0"/>
              </a:rPr>
              <a:t>Proporciona </a:t>
            </a:r>
            <a:r>
              <a:rPr lang="es-CO" sz="1800" dirty="0" smtClean="0">
                <a:latin typeface="Comic Sans MS" pitchFamily="66" charset="0"/>
              </a:rPr>
              <a:t>un juego común de condiciones</a:t>
            </a:r>
            <a:endParaRPr lang="es-ES" sz="1800" dirty="0" smtClean="0">
              <a:latin typeface="Comic Sans MS" pitchFamily="66" charset="0"/>
            </a:endParaRPr>
          </a:p>
        </p:txBody>
      </p:sp>
      <p:sp>
        <p:nvSpPr>
          <p:cNvPr id="5" name="Rectangle 2"/>
          <p:cNvSpPr>
            <a:spLocks noChangeArrowheads="1"/>
          </p:cNvSpPr>
          <p:nvPr/>
        </p:nvSpPr>
        <p:spPr bwMode="auto">
          <a:xfrm>
            <a:off x="500034" y="714375"/>
            <a:ext cx="7229475" cy="720725"/>
          </a:xfrm>
          <a:prstGeom prst="rect">
            <a:avLst/>
          </a:prstGeom>
          <a:noFill/>
          <a:ln w="9525" algn="ctr">
            <a:noFill/>
            <a:miter lim="800000"/>
            <a:headEnd/>
            <a:tailEnd/>
          </a:ln>
          <a:effectLst>
            <a:outerShdw dist="17961" dir="2700000" algn="ctr" rotWithShape="0">
              <a:srgbClr val="336699">
                <a:gamma/>
                <a:shade val="60000"/>
                <a:invGamma/>
              </a:srgbClr>
            </a:outerShdw>
          </a:effectLst>
        </p:spPr>
        <p:txBody>
          <a:bodyPr anchor="ctr"/>
          <a:lstStyle/>
          <a:p>
            <a:pPr eaLnBrk="0" hangingPunct="0">
              <a:defRPr/>
            </a:pPr>
            <a:r>
              <a:rPr lang="es-ES" sz="3200" dirty="0">
                <a:solidFill>
                  <a:srgbClr val="1F497D"/>
                </a:solidFill>
                <a:latin typeface="Comic Sans MS" pitchFamily="66" charset="0"/>
              </a:rPr>
              <a:t>¿Por qué Estándares de IG?</a:t>
            </a:r>
          </a:p>
        </p:txBody>
      </p:sp>
      <p:grpSp>
        <p:nvGrpSpPr>
          <p:cNvPr id="2" name="Group 22"/>
          <p:cNvGrpSpPr>
            <a:grpSpLocks/>
          </p:cNvGrpSpPr>
          <p:nvPr/>
        </p:nvGrpSpPr>
        <p:grpSpPr bwMode="auto">
          <a:xfrm>
            <a:off x="5673725" y="2306640"/>
            <a:ext cx="2643188" cy="2128837"/>
            <a:chOff x="3249" y="1331"/>
            <a:chExt cx="1665" cy="1341"/>
          </a:xfrm>
        </p:grpSpPr>
        <p:pic>
          <p:nvPicPr>
            <p:cNvPr id="29701" name="Picture 21" descr="120px-Crystal_Clear_app_List_manager">
              <a:hlinkClick r:id="rId3" tooltip="Image:Crystal Clear app List manager.png"/>
            </p:cNvPr>
            <p:cNvPicPr>
              <a:picLocks noChangeAspect="1" noChangeArrowheads="1"/>
            </p:cNvPicPr>
            <p:nvPr/>
          </p:nvPicPr>
          <p:blipFill>
            <a:blip r:embed="rId4" cstate="print"/>
            <a:srcRect/>
            <a:stretch>
              <a:fillRect/>
            </a:stretch>
          </p:blipFill>
          <p:spPr bwMode="auto">
            <a:xfrm>
              <a:off x="3249" y="1440"/>
              <a:ext cx="720" cy="720"/>
            </a:xfrm>
            <a:prstGeom prst="rect">
              <a:avLst/>
            </a:prstGeom>
            <a:noFill/>
            <a:ln w="9525">
              <a:noFill/>
              <a:miter lim="800000"/>
              <a:headEnd/>
              <a:tailEnd/>
            </a:ln>
          </p:spPr>
        </p:pic>
        <p:pic>
          <p:nvPicPr>
            <p:cNvPr id="29702" name="Picture 13" descr="120px-Crystal_Clear_app_xclock">
              <a:hlinkClick r:id="rId5" tooltip="Image:Crystal Clear app xclock.png"/>
            </p:cNvPr>
            <p:cNvPicPr>
              <a:picLocks noChangeAspect="1" noChangeArrowheads="1"/>
            </p:cNvPicPr>
            <p:nvPr/>
          </p:nvPicPr>
          <p:blipFill>
            <a:blip r:embed="rId6" cstate="print"/>
            <a:srcRect/>
            <a:stretch>
              <a:fillRect/>
            </a:stretch>
          </p:blipFill>
          <p:spPr bwMode="auto">
            <a:xfrm>
              <a:off x="3774" y="1331"/>
              <a:ext cx="635" cy="635"/>
            </a:xfrm>
            <a:prstGeom prst="rect">
              <a:avLst/>
            </a:prstGeom>
            <a:noFill/>
            <a:ln w="9525">
              <a:noFill/>
              <a:miter lim="800000"/>
              <a:headEnd/>
              <a:tailEnd/>
            </a:ln>
          </p:spPr>
        </p:pic>
        <p:grpSp>
          <p:nvGrpSpPr>
            <p:cNvPr id="3" name="Group 17"/>
            <p:cNvGrpSpPr>
              <a:grpSpLocks/>
            </p:cNvGrpSpPr>
            <p:nvPr/>
          </p:nvGrpSpPr>
          <p:grpSpPr bwMode="auto">
            <a:xfrm>
              <a:off x="4016" y="1615"/>
              <a:ext cx="726" cy="726"/>
              <a:chOff x="2496" y="1776"/>
              <a:chExt cx="925" cy="928"/>
            </a:xfrm>
          </p:grpSpPr>
          <p:pic>
            <p:nvPicPr>
              <p:cNvPr id="29705" name="Picture 14" descr="Dollar-128x128"/>
              <p:cNvPicPr>
                <a:picLocks noChangeAspect="1" noChangeArrowheads="1"/>
              </p:cNvPicPr>
              <p:nvPr/>
            </p:nvPicPr>
            <p:blipFill>
              <a:blip r:embed="rId7" cstate="print"/>
              <a:srcRect/>
              <a:stretch>
                <a:fillRect/>
              </a:stretch>
            </p:blipFill>
            <p:spPr bwMode="auto">
              <a:xfrm>
                <a:off x="2496" y="1776"/>
                <a:ext cx="768" cy="768"/>
              </a:xfrm>
              <a:prstGeom prst="rect">
                <a:avLst/>
              </a:prstGeom>
              <a:noFill/>
              <a:ln w="9525">
                <a:noFill/>
                <a:miter lim="800000"/>
                <a:headEnd/>
                <a:tailEnd/>
              </a:ln>
            </p:spPr>
          </p:pic>
          <p:pic>
            <p:nvPicPr>
              <p:cNvPr id="29706" name="Picture 15" descr="Dollar-128x128"/>
              <p:cNvPicPr>
                <a:picLocks noChangeAspect="1" noChangeArrowheads="1"/>
              </p:cNvPicPr>
              <p:nvPr/>
            </p:nvPicPr>
            <p:blipFill>
              <a:blip r:embed="rId7" cstate="print"/>
              <a:srcRect/>
              <a:stretch>
                <a:fillRect/>
              </a:stretch>
            </p:blipFill>
            <p:spPr bwMode="auto">
              <a:xfrm>
                <a:off x="2562" y="1936"/>
                <a:ext cx="768" cy="768"/>
              </a:xfrm>
              <a:prstGeom prst="rect">
                <a:avLst/>
              </a:prstGeom>
              <a:noFill/>
              <a:ln w="9525">
                <a:noFill/>
                <a:miter lim="800000"/>
                <a:headEnd/>
                <a:tailEnd/>
              </a:ln>
            </p:spPr>
          </p:pic>
          <p:pic>
            <p:nvPicPr>
              <p:cNvPr id="29707" name="Picture 16" descr="Dollar-128x128"/>
              <p:cNvPicPr>
                <a:picLocks noChangeAspect="1" noChangeArrowheads="1"/>
              </p:cNvPicPr>
              <p:nvPr/>
            </p:nvPicPr>
            <p:blipFill>
              <a:blip r:embed="rId7" cstate="print"/>
              <a:srcRect/>
              <a:stretch>
                <a:fillRect/>
              </a:stretch>
            </p:blipFill>
            <p:spPr bwMode="auto">
              <a:xfrm>
                <a:off x="2653" y="1797"/>
                <a:ext cx="768" cy="768"/>
              </a:xfrm>
              <a:prstGeom prst="rect">
                <a:avLst/>
              </a:prstGeom>
              <a:noFill/>
              <a:ln w="9525">
                <a:noFill/>
                <a:miter lim="800000"/>
                <a:headEnd/>
                <a:tailEnd/>
              </a:ln>
            </p:spPr>
          </p:pic>
        </p:grpSp>
        <p:pic>
          <p:nvPicPr>
            <p:cNvPr id="29704" name="Picture 19" descr="120px-Crystal_Clear_action_share">
              <a:hlinkClick r:id="rId8" tooltip="Image:Crystal Clear action share.png"/>
            </p:cNvPr>
            <p:cNvPicPr>
              <a:picLocks noChangeAspect="1" noChangeArrowheads="1"/>
            </p:cNvPicPr>
            <p:nvPr/>
          </p:nvPicPr>
          <p:blipFill>
            <a:blip r:embed="rId9" cstate="print"/>
            <a:srcRect t="60912"/>
            <a:stretch>
              <a:fillRect/>
            </a:stretch>
          </p:blipFill>
          <p:spPr bwMode="auto">
            <a:xfrm>
              <a:off x="3327" y="2140"/>
              <a:ext cx="1587" cy="532"/>
            </a:xfrm>
            <a:prstGeom prst="rect">
              <a:avLst/>
            </a:prstGeom>
            <a:noFill/>
            <a:ln w="9525">
              <a:noFill/>
              <a:miter lim="800000"/>
              <a:headEnd/>
              <a:tailEnd/>
            </a:ln>
          </p:spPr>
        </p:pic>
      </p:grpSp>
      <p:sp>
        <p:nvSpPr>
          <p:cNvPr id="14"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GENERALIDADES</a:t>
            </a:r>
            <a:endParaRPr lang="es-ES" sz="1400" u="sng" dirty="0">
              <a:solidFill>
                <a:srgbClr val="953735"/>
              </a:solidFill>
              <a:latin typeface="Bauhaus 93" pitchFamily="82" charset="0"/>
            </a:endParaRPr>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5"/>
          <p:cNvSpPr>
            <a:spLocks noChangeArrowheads="1"/>
          </p:cNvSpPr>
          <p:nvPr/>
        </p:nvSpPr>
        <p:spPr bwMode="auto">
          <a:xfrm>
            <a:off x="7596336" y="5715016"/>
            <a:ext cx="1380413" cy="1123950"/>
          </a:xfrm>
          <a:prstGeom prst="rect">
            <a:avLst/>
          </a:prstGeom>
          <a:solidFill>
            <a:schemeClr val="bg1"/>
          </a:solidFill>
          <a:ln w="9525">
            <a:noFill/>
            <a:miter lim="800000"/>
            <a:headEnd/>
            <a:tailEnd/>
          </a:ln>
        </p:spPr>
        <p:txBody>
          <a:bodyPr wrap="none" anchor="ctr"/>
          <a:lstStyle/>
          <a:p>
            <a:endParaRPr lang="es-ES"/>
          </a:p>
        </p:txBody>
      </p:sp>
      <p:pic>
        <p:nvPicPr>
          <p:cNvPr id="30722" name="Picture 1"/>
          <p:cNvPicPr>
            <a:picLocks noChangeAspect="1" noChangeArrowheads="1"/>
          </p:cNvPicPr>
          <p:nvPr/>
        </p:nvPicPr>
        <p:blipFill>
          <a:blip r:embed="rId3" cstate="print"/>
          <a:srcRect l="12872" t="17052" r="75653" b="71559"/>
          <a:stretch>
            <a:fillRect/>
          </a:stretch>
        </p:blipFill>
        <p:spPr bwMode="auto">
          <a:xfrm>
            <a:off x="5357818" y="5143512"/>
            <a:ext cx="1152525" cy="8382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30724" name="Picture 3"/>
          <p:cNvPicPr>
            <a:picLocks noChangeAspect="1" noChangeArrowheads="1"/>
          </p:cNvPicPr>
          <p:nvPr/>
        </p:nvPicPr>
        <p:blipFill>
          <a:blip r:embed="rId4" cstate="print"/>
          <a:srcRect l="11572" t="17052" r="53287" b="74379"/>
          <a:stretch>
            <a:fillRect/>
          </a:stretch>
        </p:blipFill>
        <p:spPr bwMode="auto">
          <a:xfrm>
            <a:off x="4716016" y="3434705"/>
            <a:ext cx="3924300" cy="714375"/>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30725" name="Picture 4" descr="Welcome to ISO"/>
          <p:cNvPicPr>
            <a:picLocks noChangeAspect="1" noChangeArrowheads="1"/>
          </p:cNvPicPr>
          <p:nvPr/>
        </p:nvPicPr>
        <p:blipFill>
          <a:blip r:embed="rId5" cstate="print"/>
          <a:srcRect/>
          <a:stretch>
            <a:fillRect/>
          </a:stretch>
        </p:blipFill>
        <p:spPr bwMode="auto">
          <a:xfrm>
            <a:off x="4857752" y="4203551"/>
            <a:ext cx="2095500" cy="809625"/>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9" name="Rectangle 2"/>
          <p:cNvSpPr>
            <a:spLocks noChangeArrowheads="1"/>
          </p:cNvSpPr>
          <p:nvPr/>
        </p:nvSpPr>
        <p:spPr bwMode="auto">
          <a:xfrm>
            <a:off x="785786" y="565135"/>
            <a:ext cx="7229475" cy="720725"/>
          </a:xfrm>
          <a:prstGeom prst="rect">
            <a:avLst/>
          </a:prstGeom>
          <a:noFill/>
          <a:ln w="9525" algn="ctr">
            <a:noFill/>
            <a:miter lim="800000"/>
            <a:headEnd/>
            <a:tailEnd/>
          </a:ln>
          <a:effectLst>
            <a:outerShdw dist="17961" dir="2700000" algn="ctr" rotWithShape="0">
              <a:srgbClr val="336699">
                <a:gamma/>
                <a:shade val="60000"/>
                <a:invGamma/>
              </a:srgbClr>
            </a:outerShdw>
          </a:effectLst>
        </p:spPr>
        <p:txBody>
          <a:bodyPr anchor="ctr"/>
          <a:lstStyle/>
          <a:p>
            <a:pPr eaLnBrk="0" hangingPunct="0">
              <a:defRPr/>
            </a:pPr>
            <a:r>
              <a:rPr lang="es-ES" sz="3200" dirty="0">
                <a:solidFill>
                  <a:schemeClr val="tx2"/>
                </a:solidFill>
                <a:latin typeface="Maiandra GD" pitchFamily="34" charset="0"/>
              </a:rPr>
              <a:t>Historia</a:t>
            </a:r>
          </a:p>
        </p:txBody>
      </p:sp>
      <p:sp>
        <p:nvSpPr>
          <p:cNvPr id="30727" name="Rectangle 3"/>
          <p:cNvSpPr txBox="1">
            <a:spLocks noChangeArrowheads="1"/>
          </p:cNvSpPr>
          <p:nvPr/>
        </p:nvSpPr>
        <p:spPr bwMode="auto">
          <a:xfrm>
            <a:off x="928662" y="1143023"/>
            <a:ext cx="5715000" cy="5572125"/>
          </a:xfrm>
          <a:prstGeom prst="rect">
            <a:avLst/>
          </a:prstGeom>
          <a:noFill/>
          <a:ln w="9525">
            <a:noFill/>
            <a:miter lim="800000"/>
            <a:headEnd/>
            <a:tailEnd/>
          </a:ln>
        </p:spPr>
        <p:txBody>
          <a:bodyPr/>
          <a:lstStyle/>
          <a:p>
            <a:pPr marL="342900" indent="-342900">
              <a:lnSpc>
                <a:spcPct val="150000"/>
              </a:lnSpc>
              <a:spcBef>
                <a:spcPct val="20000"/>
              </a:spcBef>
              <a:buFont typeface="Wingdings" pitchFamily="2" charset="2"/>
              <a:buChar char="ü"/>
            </a:pPr>
            <a:r>
              <a:rPr lang="es-ES" sz="1600" dirty="0">
                <a:solidFill>
                  <a:schemeClr val="tx1"/>
                </a:solidFill>
                <a:latin typeface="Comic Sans MS" pitchFamily="66" charset="0"/>
              </a:rPr>
              <a:t>80`s DIGEST estándares funcionales (OTAN, fines militares</a:t>
            </a:r>
            <a:r>
              <a:rPr lang="es-ES" sz="1600" dirty="0" smtClean="0">
                <a:solidFill>
                  <a:schemeClr val="tx1"/>
                </a:solidFill>
                <a:latin typeface="Comic Sans MS" pitchFamily="66" charset="0"/>
              </a:rPr>
              <a:t>)</a:t>
            </a:r>
          </a:p>
          <a:p>
            <a:pPr marL="342900" indent="-342900">
              <a:lnSpc>
                <a:spcPct val="150000"/>
              </a:lnSpc>
              <a:spcBef>
                <a:spcPct val="20000"/>
              </a:spcBef>
              <a:buFont typeface="Wingdings" pitchFamily="2" charset="2"/>
              <a:buChar char="ü"/>
            </a:pPr>
            <a:endParaRPr lang="es-ES" sz="1600" dirty="0">
              <a:solidFill>
                <a:schemeClr val="tx1"/>
              </a:solidFill>
              <a:latin typeface="Comic Sans MS" pitchFamily="66" charset="0"/>
            </a:endParaRPr>
          </a:p>
          <a:p>
            <a:pPr marL="342900" indent="-342900">
              <a:lnSpc>
                <a:spcPct val="150000"/>
              </a:lnSpc>
              <a:spcBef>
                <a:spcPct val="20000"/>
              </a:spcBef>
              <a:buFont typeface="Wingdings" pitchFamily="2" charset="2"/>
              <a:buChar char="ü"/>
            </a:pPr>
            <a:r>
              <a:rPr lang="es-ES" sz="1600" dirty="0" smtClean="0">
                <a:solidFill>
                  <a:schemeClr val="tx1"/>
                </a:solidFill>
                <a:latin typeface="Comic Sans MS" pitchFamily="66" charset="0"/>
              </a:rPr>
              <a:t>1989-ACI-comisión </a:t>
            </a:r>
            <a:r>
              <a:rPr lang="es-ES" sz="1600" dirty="0">
                <a:solidFill>
                  <a:schemeClr val="tx1"/>
                </a:solidFill>
                <a:latin typeface="Comic Sans MS" pitchFamily="66" charset="0"/>
              </a:rPr>
              <a:t>de normas de transferencia de datos </a:t>
            </a:r>
            <a:r>
              <a:rPr lang="es-ES" sz="1600" dirty="0" smtClean="0">
                <a:solidFill>
                  <a:schemeClr val="tx1"/>
                </a:solidFill>
                <a:latin typeface="Comic Sans MS" pitchFamily="66" charset="0"/>
              </a:rPr>
              <a:t>espaciales</a:t>
            </a:r>
          </a:p>
          <a:p>
            <a:pPr marL="342900" indent="-342900">
              <a:lnSpc>
                <a:spcPct val="150000"/>
              </a:lnSpc>
              <a:spcBef>
                <a:spcPct val="20000"/>
              </a:spcBef>
              <a:buFont typeface="Wingdings" pitchFamily="2" charset="2"/>
              <a:buChar char="ü"/>
            </a:pPr>
            <a:endParaRPr lang="es-ES" sz="1600" dirty="0">
              <a:solidFill>
                <a:schemeClr val="tx1"/>
              </a:solidFill>
              <a:latin typeface="Comic Sans MS" pitchFamily="66" charset="0"/>
            </a:endParaRPr>
          </a:p>
          <a:p>
            <a:pPr marL="342900" indent="-342900">
              <a:lnSpc>
                <a:spcPct val="150000"/>
              </a:lnSpc>
              <a:spcBef>
                <a:spcPct val="20000"/>
              </a:spcBef>
              <a:buFont typeface="Wingdings" pitchFamily="2" charset="2"/>
              <a:buChar char="ü"/>
            </a:pPr>
            <a:r>
              <a:rPr lang="es-ES" sz="1600" dirty="0" smtClean="0">
                <a:solidFill>
                  <a:schemeClr val="tx1"/>
                </a:solidFill>
                <a:latin typeface="Comic Sans MS" pitchFamily="66" charset="0"/>
              </a:rPr>
              <a:t>1991-CEN-TC287</a:t>
            </a:r>
            <a:endParaRPr lang="es-ES" sz="1600" dirty="0">
              <a:solidFill>
                <a:schemeClr val="tx1"/>
              </a:solidFill>
              <a:latin typeface="Comic Sans MS" pitchFamily="66" charset="0"/>
            </a:endParaRPr>
          </a:p>
          <a:p>
            <a:pPr marL="342900" indent="-342900">
              <a:lnSpc>
                <a:spcPct val="150000"/>
              </a:lnSpc>
              <a:spcBef>
                <a:spcPct val="20000"/>
              </a:spcBef>
              <a:buFont typeface="Wingdings" pitchFamily="2" charset="2"/>
              <a:buChar char="ü"/>
            </a:pPr>
            <a:endParaRPr lang="es-ES" sz="1600" dirty="0">
              <a:solidFill>
                <a:schemeClr val="tx1"/>
              </a:solidFill>
              <a:latin typeface="Comic Sans MS" pitchFamily="66" charset="0"/>
            </a:endParaRPr>
          </a:p>
          <a:p>
            <a:pPr marL="342900" indent="-342900">
              <a:lnSpc>
                <a:spcPct val="150000"/>
              </a:lnSpc>
              <a:spcBef>
                <a:spcPct val="20000"/>
              </a:spcBef>
              <a:buFont typeface="Wingdings" pitchFamily="2" charset="2"/>
              <a:buChar char="ü"/>
            </a:pPr>
            <a:r>
              <a:rPr lang="es-ES" sz="1600" dirty="0">
                <a:solidFill>
                  <a:schemeClr val="tx1"/>
                </a:solidFill>
                <a:latin typeface="Comic Sans MS" pitchFamily="66" charset="0"/>
              </a:rPr>
              <a:t>1994-ISO-TC211</a:t>
            </a:r>
          </a:p>
          <a:p>
            <a:pPr marL="342900" indent="-342900">
              <a:lnSpc>
                <a:spcPct val="150000"/>
              </a:lnSpc>
              <a:spcBef>
                <a:spcPct val="20000"/>
              </a:spcBef>
              <a:buFont typeface="Wingdings" pitchFamily="2" charset="2"/>
              <a:buChar char="ü"/>
            </a:pPr>
            <a:endParaRPr lang="es-ES" sz="1600" dirty="0">
              <a:solidFill>
                <a:schemeClr val="tx1"/>
              </a:solidFill>
              <a:latin typeface="Comic Sans MS" pitchFamily="66" charset="0"/>
            </a:endParaRPr>
          </a:p>
          <a:p>
            <a:pPr marL="342900" indent="-342900">
              <a:lnSpc>
                <a:spcPct val="150000"/>
              </a:lnSpc>
              <a:spcBef>
                <a:spcPct val="20000"/>
              </a:spcBef>
              <a:buFont typeface="Wingdings" pitchFamily="2" charset="2"/>
              <a:buChar char="ü"/>
            </a:pPr>
            <a:r>
              <a:rPr lang="es-ES" sz="1600" dirty="0">
                <a:solidFill>
                  <a:schemeClr val="tx1"/>
                </a:solidFill>
                <a:latin typeface="Comic Sans MS" pitchFamily="66" charset="0"/>
              </a:rPr>
              <a:t>1996-ICONTEC-CT034 &gt; CTN028</a:t>
            </a:r>
          </a:p>
          <a:p>
            <a:pPr marL="342900" indent="-342900">
              <a:lnSpc>
                <a:spcPct val="150000"/>
              </a:lnSpc>
              <a:spcBef>
                <a:spcPct val="20000"/>
              </a:spcBef>
              <a:buFont typeface="Wingdings" pitchFamily="2" charset="2"/>
              <a:buChar char="ü"/>
            </a:pPr>
            <a:endParaRPr lang="es-ES" sz="1600" dirty="0">
              <a:solidFill>
                <a:schemeClr val="tx1"/>
              </a:solidFill>
              <a:latin typeface="Comic Sans MS" pitchFamily="66" charset="0"/>
            </a:endParaRPr>
          </a:p>
          <a:p>
            <a:pPr marL="342900" indent="-342900">
              <a:lnSpc>
                <a:spcPct val="150000"/>
              </a:lnSpc>
              <a:spcBef>
                <a:spcPct val="20000"/>
              </a:spcBef>
              <a:buFont typeface="Wingdings" pitchFamily="2" charset="2"/>
              <a:buChar char="ü"/>
            </a:pPr>
            <a:r>
              <a:rPr lang="es-ES" sz="1600" dirty="0">
                <a:solidFill>
                  <a:schemeClr val="tx1"/>
                </a:solidFill>
                <a:latin typeface="Comic Sans MS" pitchFamily="66" charset="0"/>
              </a:rPr>
              <a:t>OGC (300 Organizaciones, gubernamentales, académicas, industriales y otras).</a:t>
            </a:r>
          </a:p>
          <a:p>
            <a:pPr marL="342900" indent="-342900">
              <a:lnSpc>
                <a:spcPct val="150000"/>
              </a:lnSpc>
              <a:spcBef>
                <a:spcPct val="20000"/>
              </a:spcBef>
              <a:buFont typeface="Wingdings" pitchFamily="2" charset="2"/>
              <a:buChar char="ü"/>
            </a:pPr>
            <a:endParaRPr lang="es-ES" sz="1600" dirty="0">
              <a:solidFill>
                <a:schemeClr val="tx1"/>
              </a:solidFill>
              <a:latin typeface="Comic Sans MS" pitchFamily="66" charset="0"/>
            </a:endParaRPr>
          </a:p>
        </p:txBody>
      </p:sp>
      <p:sp>
        <p:nvSpPr>
          <p:cNvPr id="11"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GENERALIDADES</a:t>
            </a:r>
            <a:endParaRPr lang="es-ES" sz="1400" u="sng" dirty="0">
              <a:solidFill>
                <a:srgbClr val="953735"/>
              </a:solidFill>
              <a:latin typeface="Bauhaus 93" pitchFamily="82" charset="0"/>
            </a:endParaRPr>
          </a:p>
        </p:txBody>
      </p:sp>
    </p:spTree>
  </p:cSld>
  <p:clrMapOvr>
    <a:masterClrMapping/>
  </p:clrMapOvr>
  <p:transition advTm="15000"/>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683568" y="714375"/>
            <a:ext cx="7229475" cy="720725"/>
          </a:xfrm>
          <a:prstGeom prst="rect">
            <a:avLst/>
          </a:prstGeom>
          <a:noFill/>
          <a:ln w="9525" algn="ctr">
            <a:noFill/>
            <a:miter lim="800000"/>
            <a:headEnd/>
            <a:tailEnd/>
          </a:ln>
          <a:effectLst>
            <a:outerShdw dist="17961" dir="2700000" algn="ctr" rotWithShape="0">
              <a:srgbClr val="336699">
                <a:gamma/>
                <a:shade val="60000"/>
                <a:invGamma/>
              </a:srgbClr>
            </a:outerShdw>
          </a:effectLst>
        </p:spPr>
        <p:txBody>
          <a:bodyPr anchor="ctr"/>
          <a:lstStyle/>
          <a:p>
            <a:pPr eaLnBrk="0" hangingPunct="0">
              <a:defRPr/>
            </a:pPr>
            <a:r>
              <a:rPr lang="es-ES" sz="3200" dirty="0">
                <a:solidFill>
                  <a:schemeClr val="tx2"/>
                </a:solidFill>
                <a:latin typeface="Maiandra GD" pitchFamily="34" charset="0"/>
              </a:rPr>
              <a:t>Desarrollo de Estándares</a:t>
            </a:r>
          </a:p>
        </p:txBody>
      </p:sp>
      <p:sp>
        <p:nvSpPr>
          <p:cNvPr id="1030" name="Rectangle 3"/>
          <p:cNvSpPr>
            <a:spLocks noChangeArrowheads="1"/>
          </p:cNvSpPr>
          <p:nvPr/>
        </p:nvSpPr>
        <p:spPr bwMode="auto">
          <a:xfrm>
            <a:off x="750913" y="1555750"/>
            <a:ext cx="6672262" cy="865188"/>
          </a:xfrm>
          <a:prstGeom prst="rect">
            <a:avLst/>
          </a:prstGeom>
          <a:noFill/>
          <a:ln w="9525">
            <a:noFill/>
            <a:miter lim="800000"/>
            <a:headEnd/>
            <a:tailEnd/>
          </a:ln>
        </p:spPr>
        <p:txBody>
          <a:bodyPr/>
          <a:lstStyle/>
          <a:p>
            <a:pPr marL="342900" indent="-342900" algn="just">
              <a:spcBef>
                <a:spcPct val="20000"/>
              </a:spcBef>
              <a:buFontTx/>
              <a:buChar char="•"/>
            </a:pPr>
            <a:r>
              <a:rPr lang="es-MX" sz="1800" b="1">
                <a:solidFill>
                  <a:srgbClr val="003366"/>
                </a:solidFill>
                <a:latin typeface="Comic Sans MS" pitchFamily="66" charset="0"/>
              </a:rPr>
              <a:t>Implica obtener el </a:t>
            </a:r>
            <a:r>
              <a:rPr lang="es-MX" sz="1800" b="1">
                <a:latin typeface="Comic Sans MS" pitchFamily="66" charset="0"/>
              </a:rPr>
              <a:t>consenso</a:t>
            </a:r>
            <a:r>
              <a:rPr lang="es-MX" sz="1800" b="1">
                <a:solidFill>
                  <a:srgbClr val="003366"/>
                </a:solidFill>
                <a:latin typeface="Comic Sans MS" pitchFamily="66" charset="0"/>
              </a:rPr>
              <a:t> entre grupos heterogéneos, multidisciplinarios y ante todo, antagónicos. </a:t>
            </a:r>
          </a:p>
        </p:txBody>
      </p:sp>
      <p:sp>
        <p:nvSpPr>
          <p:cNvPr id="6" name="Rectangle 8"/>
          <p:cNvSpPr>
            <a:spLocks noChangeArrowheads="1"/>
          </p:cNvSpPr>
          <p:nvPr/>
        </p:nvSpPr>
        <p:spPr bwMode="auto">
          <a:xfrm>
            <a:off x="1179538" y="3924300"/>
            <a:ext cx="5307012" cy="2673350"/>
          </a:xfrm>
          <a:prstGeom prst="rect">
            <a:avLst/>
          </a:prstGeom>
          <a:noFill/>
          <a:ln w="9525">
            <a:noFill/>
            <a:miter lim="800000"/>
            <a:headEnd/>
            <a:tailEnd/>
          </a:ln>
        </p:spPr>
        <p:txBody>
          <a:bodyPr/>
          <a:lstStyle/>
          <a:p>
            <a:pPr marL="342900" indent="-342900">
              <a:spcBef>
                <a:spcPct val="20000"/>
              </a:spcBef>
              <a:buFontTx/>
              <a:buChar char="•"/>
              <a:defRPr/>
            </a:pPr>
            <a:r>
              <a:rPr lang="es-MX" sz="1800" b="1" dirty="0">
                <a:solidFill>
                  <a:srgbClr val="003366"/>
                </a:solidFill>
                <a:latin typeface="Comic Sans MS" pitchFamily="66" charset="0"/>
              </a:rPr>
              <a:t>Incrementa :</a:t>
            </a:r>
          </a:p>
          <a:p>
            <a:pPr marL="742950" lvl="1" indent="-285750">
              <a:spcBef>
                <a:spcPct val="20000"/>
              </a:spcBef>
              <a:buFontTx/>
              <a:buChar char="–"/>
              <a:defRPr/>
            </a:pPr>
            <a:r>
              <a:rPr lang="es-MX" sz="1800" b="1" dirty="0">
                <a:solidFill>
                  <a:srgbClr val="003366"/>
                </a:solidFill>
                <a:latin typeface="Comic Sans MS" pitchFamily="66" charset="0"/>
              </a:rPr>
              <a:t>entendimiento </a:t>
            </a:r>
          </a:p>
          <a:p>
            <a:pPr marL="742950" lvl="1" indent="-285750">
              <a:spcBef>
                <a:spcPct val="20000"/>
              </a:spcBef>
              <a:buFontTx/>
              <a:buChar char="–"/>
              <a:defRPr/>
            </a:pPr>
            <a:r>
              <a:rPr lang="es-MX" sz="1800" b="1" dirty="0">
                <a:solidFill>
                  <a:srgbClr val="003366"/>
                </a:solidFill>
                <a:latin typeface="Comic Sans MS" pitchFamily="66" charset="0"/>
              </a:rPr>
              <a:t>disponibilidad, </a:t>
            </a:r>
          </a:p>
          <a:p>
            <a:pPr marL="742950" lvl="1" indent="-285750">
              <a:spcBef>
                <a:spcPct val="20000"/>
              </a:spcBef>
              <a:buFontTx/>
              <a:buChar char="–"/>
              <a:defRPr/>
            </a:pPr>
            <a:r>
              <a:rPr lang="es-MX" sz="1800" b="1" dirty="0">
                <a:solidFill>
                  <a:srgbClr val="003366"/>
                </a:solidFill>
                <a:latin typeface="Comic Sans MS" pitchFamily="66" charset="0"/>
              </a:rPr>
              <a:t>acceso, </a:t>
            </a:r>
          </a:p>
          <a:p>
            <a:pPr marL="742950" lvl="1" indent="-285750">
              <a:spcBef>
                <a:spcPct val="20000"/>
              </a:spcBef>
              <a:buFontTx/>
              <a:buChar char="–"/>
              <a:defRPr/>
            </a:pPr>
            <a:r>
              <a:rPr lang="es-MX" sz="1800" b="1" dirty="0">
                <a:solidFill>
                  <a:srgbClr val="003366"/>
                </a:solidFill>
                <a:latin typeface="Comic Sans MS" pitchFamily="66" charset="0"/>
              </a:rPr>
              <a:t>integración y</a:t>
            </a:r>
          </a:p>
          <a:p>
            <a:pPr marL="742950" lvl="1" indent="-285750">
              <a:spcBef>
                <a:spcPct val="20000"/>
              </a:spcBef>
              <a:buFontTx/>
              <a:buChar char="–"/>
              <a:defRPr/>
            </a:pPr>
            <a:r>
              <a:rPr lang="es-MX" sz="1800" b="1" dirty="0">
                <a:solidFill>
                  <a:srgbClr val="003366"/>
                </a:solidFill>
                <a:latin typeface="Comic Sans MS" pitchFamily="66" charset="0"/>
              </a:rPr>
              <a:t>uso</a:t>
            </a:r>
            <a:r>
              <a:rPr lang="es-MX" sz="1800" b="1" dirty="0">
                <a:solidFill>
                  <a:srgbClr val="003366"/>
                </a:solidFill>
                <a:effectLst>
                  <a:outerShdw blurRad="38100" dist="38100" dir="2700000" algn="tl">
                    <a:srgbClr val="C0C0C0"/>
                  </a:outerShdw>
                </a:effectLst>
                <a:latin typeface="Comic Sans MS" pitchFamily="66" charset="0"/>
              </a:rPr>
              <a:t> </a:t>
            </a:r>
            <a:endParaRPr lang="es-MX" sz="1800" b="1" noProof="1">
              <a:solidFill>
                <a:srgbClr val="003366"/>
              </a:solidFill>
              <a:effectLst>
                <a:outerShdw blurRad="38100" dist="38100" dir="2700000" algn="tl">
                  <a:srgbClr val="C0C0C0"/>
                </a:outerShdw>
              </a:effectLst>
              <a:latin typeface="Comic Sans MS" pitchFamily="66" charset="0"/>
            </a:endParaRPr>
          </a:p>
          <a:p>
            <a:pPr marL="342900" indent="-342900">
              <a:spcBef>
                <a:spcPct val="20000"/>
              </a:spcBef>
              <a:buFontTx/>
              <a:buChar char="•"/>
              <a:defRPr/>
            </a:pPr>
            <a:endParaRPr lang="es-ES" sz="1800" b="1" dirty="0">
              <a:solidFill>
                <a:srgbClr val="003366"/>
              </a:solidFill>
              <a:effectLst>
                <a:outerShdw blurRad="38100" dist="38100" dir="2700000" algn="tl">
                  <a:srgbClr val="C0C0C0"/>
                </a:outerShdw>
              </a:effectLst>
              <a:latin typeface="Comic Sans MS" pitchFamily="66" charset="0"/>
            </a:endParaRPr>
          </a:p>
        </p:txBody>
      </p:sp>
      <p:sp>
        <p:nvSpPr>
          <p:cNvPr id="7" name="Rectangle 8"/>
          <p:cNvSpPr>
            <a:spLocks noChangeArrowheads="1"/>
          </p:cNvSpPr>
          <p:nvPr/>
        </p:nvSpPr>
        <p:spPr bwMode="auto">
          <a:xfrm>
            <a:off x="5965850" y="4500563"/>
            <a:ext cx="2071688" cy="1008062"/>
          </a:xfrm>
          <a:prstGeom prst="rect">
            <a:avLst/>
          </a:prstGeom>
          <a:noFill/>
          <a:ln w="9525">
            <a:noFill/>
            <a:miter lim="800000"/>
            <a:headEnd/>
            <a:tailEnd/>
          </a:ln>
        </p:spPr>
        <p:txBody>
          <a:bodyPr/>
          <a:lstStyle/>
          <a:p>
            <a:pPr marL="342900" indent="-342900" algn="ctr">
              <a:spcBef>
                <a:spcPct val="20000"/>
              </a:spcBef>
              <a:defRPr/>
            </a:pPr>
            <a:r>
              <a:rPr lang="es-MX" sz="1800" b="1" dirty="0">
                <a:effectLst>
                  <a:outerShdw blurRad="38100" dist="38100" dir="2700000" algn="tl">
                    <a:srgbClr val="C0C0C0"/>
                  </a:outerShdw>
                </a:effectLst>
                <a:latin typeface="Comic Sans MS" pitchFamily="66" charset="0"/>
              </a:rPr>
              <a:t>	de la Información Geográfica</a:t>
            </a:r>
            <a:endParaRPr lang="es-MX" sz="1800" b="1" noProof="1">
              <a:effectLst>
                <a:outerShdw blurRad="38100" dist="38100" dir="2700000" algn="tl">
                  <a:srgbClr val="C0C0C0"/>
                </a:outerShdw>
              </a:effectLst>
              <a:latin typeface="Comic Sans MS" pitchFamily="66" charset="0"/>
            </a:endParaRPr>
          </a:p>
          <a:p>
            <a:pPr marL="342900" indent="-342900">
              <a:spcBef>
                <a:spcPct val="20000"/>
              </a:spcBef>
              <a:buFontTx/>
              <a:buChar char="•"/>
              <a:defRPr/>
            </a:pPr>
            <a:endParaRPr lang="es-ES" sz="1800" b="1" dirty="0">
              <a:effectLst>
                <a:outerShdw blurRad="38100" dist="38100" dir="2700000" algn="tl">
                  <a:srgbClr val="C0C0C0"/>
                </a:outerShdw>
              </a:effectLst>
              <a:latin typeface="Comic Sans MS" pitchFamily="66" charset="0"/>
            </a:endParaRPr>
          </a:p>
        </p:txBody>
      </p:sp>
      <p:sp>
        <p:nvSpPr>
          <p:cNvPr id="8" name="AutoShape 6"/>
          <p:cNvSpPr>
            <a:spLocks/>
          </p:cNvSpPr>
          <p:nvPr/>
        </p:nvSpPr>
        <p:spPr bwMode="auto">
          <a:xfrm>
            <a:off x="3822725" y="3929063"/>
            <a:ext cx="142875" cy="2735262"/>
          </a:xfrm>
          <a:prstGeom prst="rightBrace">
            <a:avLst>
              <a:gd name="adj1" fmla="val 159537"/>
              <a:gd name="adj2" fmla="val 50000"/>
            </a:avLst>
          </a:prstGeom>
          <a:noFill/>
          <a:ln w="22225">
            <a:solidFill>
              <a:srgbClr val="FF9900"/>
            </a:solidFill>
            <a:round/>
            <a:headEnd/>
            <a:tailEnd/>
          </a:ln>
          <a:effectLst>
            <a:outerShdw dist="45791" dir="2021404" algn="ctr" rotWithShape="0">
              <a:srgbClr val="003366"/>
            </a:outerShdw>
          </a:effectLst>
        </p:spPr>
        <p:txBody>
          <a:bodyPr wrap="none" anchor="ctr"/>
          <a:lstStyle/>
          <a:p>
            <a:pPr>
              <a:defRPr/>
            </a:pPr>
            <a:endParaRPr lang="es-CO" sz="1800" b="1">
              <a:latin typeface="Comic Sans MS" pitchFamily="66" charset="0"/>
            </a:endParaRPr>
          </a:p>
        </p:txBody>
      </p:sp>
      <p:graphicFrame>
        <p:nvGraphicFramePr>
          <p:cNvPr id="9" name="Object 2"/>
          <p:cNvGraphicFramePr>
            <a:graphicFrameLocks/>
          </p:cNvGraphicFramePr>
          <p:nvPr/>
        </p:nvGraphicFramePr>
        <p:xfrm>
          <a:off x="4537100" y="5214938"/>
          <a:ext cx="936625" cy="747712"/>
        </p:xfrm>
        <a:graphic>
          <a:graphicData uri="http://schemas.openxmlformats.org/presentationml/2006/ole">
            <p:oleObj spid="_x0000_s1026" name="Clip" r:id="rId4" imgW="3657600" imgH="2036520" progId="">
              <p:embed/>
            </p:oleObj>
          </a:graphicData>
        </a:graphic>
      </p:graphicFrame>
      <p:graphicFrame>
        <p:nvGraphicFramePr>
          <p:cNvPr id="10" name="Object 4"/>
          <p:cNvGraphicFramePr>
            <a:graphicFrameLocks noChangeAspect="1"/>
          </p:cNvGraphicFramePr>
          <p:nvPr/>
        </p:nvGraphicFramePr>
        <p:xfrm>
          <a:off x="4894288" y="3714750"/>
          <a:ext cx="1223962" cy="1047750"/>
        </p:xfrm>
        <a:graphic>
          <a:graphicData uri="http://schemas.openxmlformats.org/presentationml/2006/ole">
            <p:oleObj spid="_x0000_s1027" name="Clip" r:id="rId5" imgW="1881360" imgH="1608480" progId="">
              <p:embed/>
            </p:oleObj>
          </a:graphicData>
        </a:graphic>
      </p:graphicFrame>
      <p:graphicFrame>
        <p:nvGraphicFramePr>
          <p:cNvPr id="11" name="Object 5"/>
          <p:cNvGraphicFramePr>
            <a:graphicFrameLocks noChangeAspect="1"/>
          </p:cNvGraphicFramePr>
          <p:nvPr/>
        </p:nvGraphicFramePr>
        <p:xfrm>
          <a:off x="5751538" y="5929313"/>
          <a:ext cx="668337" cy="676275"/>
        </p:xfrm>
        <a:graphic>
          <a:graphicData uri="http://schemas.openxmlformats.org/presentationml/2006/ole">
            <p:oleObj spid="_x0000_s1028" name="Clip" r:id="rId6" imgW="3426480" imgH="3468960" progId="">
              <p:embed/>
            </p:oleObj>
          </a:graphicData>
        </a:graphic>
      </p:graphicFrame>
      <p:sp>
        <p:nvSpPr>
          <p:cNvPr id="13" name="Rectangle 3"/>
          <p:cNvSpPr>
            <a:spLocks noChangeArrowheads="1"/>
          </p:cNvSpPr>
          <p:nvPr/>
        </p:nvSpPr>
        <p:spPr bwMode="auto">
          <a:xfrm>
            <a:off x="750913" y="2795588"/>
            <a:ext cx="6672262" cy="936625"/>
          </a:xfrm>
          <a:prstGeom prst="rect">
            <a:avLst/>
          </a:prstGeom>
          <a:noFill/>
          <a:ln w="9525">
            <a:noFill/>
            <a:miter lim="800000"/>
            <a:headEnd/>
            <a:tailEnd/>
          </a:ln>
        </p:spPr>
        <p:txBody>
          <a:bodyPr/>
          <a:lstStyle/>
          <a:p>
            <a:pPr marL="342900" indent="-342900" algn="just">
              <a:spcBef>
                <a:spcPct val="20000"/>
              </a:spcBef>
              <a:buFontTx/>
              <a:buChar char="•"/>
            </a:pPr>
            <a:r>
              <a:rPr lang="es-MX" sz="1800" b="1">
                <a:solidFill>
                  <a:srgbClr val="003366"/>
                </a:solidFill>
                <a:latin typeface="Comic Sans MS" pitchFamily="66" charset="0"/>
              </a:rPr>
              <a:t>Son útiles sólo en la medida en que sean </a:t>
            </a:r>
            <a:r>
              <a:rPr lang="es-MX" sz="1800" b="1">
                <a:latin typeface="Comic Sans MS" pitchFamily="66" charset="0"/>
              </a:rPr>
              <a:t>adoptados </a:t>
            </a:r>
            <a:r>
              <a:rPr lang="es-MX" sz="1800" b="1">
                <a:solidFill>
                  <a:srgbClr val="003366"/>
                </a:solidFill>
                <a:latin typeface="Comic Sans MS" pitchFamily="66" charset="0"/>
              </a:rPr>
              <a:t>por una amplia variedad de organizaciones. </a:t>
            </a:r>
          </a:p>
        </p:txBody>
      </p:sp>
      <p:sp>
        <p:nvSpPr>
          <p:cNvPr id="16"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GENERALIDADES</a:t>
            </a:r>
            <a:endParaRPr lang="es-ES" sz="1400" u="sng" dirty="0">
              <a:solidFill>
                <a:srgbClr val="953735"/>
              </a:solidFill>
              <a:latin typeface="Bauhaus 93" pitchFamily="82" charset="0"/>
            </a:endParaRPr>
          </a:p>
        </p:txBody>
      </p:sp>
    </p:spTree>
  </p:cSld>
  <p:clrMapOvr>
    <a:masterClrMapping/>
  </p:clrMapOvr>
  <p:transition advTm="15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3"/>
          <p:cNvSpPr>
            <a:spLocks noGrp="1" noChangeArrowheads="1"/>
          </p:cNvSpPr>
          <p:nvPr>
            <p:ph idx="4294967295"/>
          </p:nvPr>
        </p:nvSpPr>
        <p:spPr>
          <a:xfrm>
            <a:off x="500034" y="1599009"/>
            <a:ext cx="7858180" cy="4566295"/>
          </a:xfrm>
        </p:spPr>
        <p:txBody>
          <a:bodyPr/>
          <a:lstStyle/>
          <a:p>
            <a:pPr algn="just" eaLnBrk="1" hangingPunct="1">
              <a:lnSpc>
                <a:spcPct val="150000"/>
              </a:lnSpc>
            </a:pPr>
            <a:r>
              <a:rPr lang="es-ES" sz="1800" b="1" dirty="0" smtClean="0">
                <a:solidFill>
                  <a:srgbClr val="1F497D"/>
                </a:solidFill>
                <a:latin typeface="Comic Sans MS" pitchFamily="66" charset="0"/>
              </a:rPr>
              <a:t>Norma</a:t>
            </a:r>
            <a:r>
              <a:rPr lang="es-ES" sz="1800" dirty="0" smtClean="0">
                <a:latin typeface="Comic Sans MS" pitchFamily="66" charset="0"/>
              </a:rPr>
              <a:t> (estándar de jure): documento que armoniza aspectos técnicos de un producto, servicio o componente (ISO, CEN, ICONTEC).</a:t>
            </a:r>
          </a:p>
          <a:p>
            <a:pPr algn="just" eaLnBrk="1" hangingPunct="1">
              <a:lnSpc>
                <a:spcPct val="150000"/>
              </a:lnSpc>
            </a:pPr>
            <a:r>
              <a:rPr lang="es-ES" sz="1800" b="1" dirty="0" smtClean="0">
                <a:solidFill>
                  <a:srgbClr val="1F497D"/>
                </a:solidFill>
                <a:latin typeface="Comic Sans MS" pitchFamily="66" charset="0"/>
              </a:rPr>
              <a:t>Especificación: </a:t>
            </a:r>
            <a:r>
              <a:rPr lang="es-ES" sz="1800" dirty="0" smtClean="0">
                <a:latin typeface="Comic Sans MS" pitchFamily="66" charset="0"/>
              </a:rPr>
              <a:t>Descripción técnica detallada de un producto o servicio que contiene toda la información necesaria para su producción. pueden ser adoptadas como normas o como estándares.</a:t>
            </a:r>
          </a:p>
          <a:p>
            <a:pPr algn="just" eaLnBrk="1" hangingPunct="1">
              <a:lnSpc>
                <a:spcPct val="150000"/>
              </a:lnSpc>
            </a:pPr>
            <a:r>
              <a:rPr lang="es-ES" sz="1800" b="1" dirty="0" smtClean="0">
                <a:solidFill>
                  <a:srgbClr val="1F497D"/>
                </a:solidFill>
                <a:latin typeface="Comic Sans MS" pitchFamily="66" charset="0"/>
              </a:rPr>
              <a:t>Estándar </a:t>
            </a:r>
            <a:r>
              <a:rPr lang="es-ES" sz="1800" dirty="0" smtClean="0">
                <a:latin typeface="Comic Sans MS" pitchFamily="66" charset="0"/>
              </a:rPr>
              <a:t>(estándar de facto): documento o practica que por el uso y aceptación cumple funciones similares a la de la norma (formato </a:t>
            </a:r>
            <a:r>
              <a:rPr lang="es-ES" sz="1800" dirty="0" err="1" smtClean="0">
                <a:latin typeface="Comic Sans MS" pitchFamily="66" charset="0"/>
              </a:rPr>
              <a:t>dwg</a:t>
            </a:r>
            <a:r>
              <a:rPr lang="es-ES" sz="1800" dirty="0" smtClean="0">
                <a:latin typeface="Comic Sans MS" pitchFamily="66" charset="0"/>
              </a:rPr>
              <a:t>, </a:t>
            </a:r>
            <a:r>
              <a:rPr lang="es-ES" sz="1800" dirty="0" err="1" smtClean="0">
                <a:latin typeface="Comic Sans MS" pitchFamily="66" charset="0"/>
              </a:rPr>
              <a:t>shapefile</a:t>
            </a:r>
            <a:r>
              <a:rPr lang="es-ES" sz="1800" dirty="0" smtClean="0">
                <a:latin typeface="Comic Sans MS" pitchFamily="66" charset="0"/>
              </a:rPr>
              <a:t>, </a:t>
            </a:r>
            <a:r>
              <a:rPr lang="es-ES" sz="1800" dirty="0" err="1" smtClean="0">
                <a:latin typeface="Comic Sans MS" pitchFamily="66" charset="0"/>
              </a:rPr>
              <a:t>kml</a:t>
            </a:r>
            <a:r>
              <a:rPr lang="es-ES" sz="1800" dirty="0" smtClean="0">
                <a:latin typeface="Comic Sans MS" pitchFamily="66" charset="0"/>
              </a:rPr>
              <a:t>).</a:t>
            </a:r>
          </a:p>
          <a:p>
            <a:pPr algn="just" eaLnBrk="1" hangingPunct="1">
              <a:lnSpc>
                <a:spcPct val="150000"/>
              </a:lnSpc>
            </a:pPr>
            <a:r>
              <a:rPr lang="es-ES" sz="1800" b="1" dirty="0" smtClean="0">
                <a:solidFill>
                  <a:srgbClr val="1F497D"/>
                </a:solidFill>
                <a:latin typeface="Comic Sans MS" pitchFamily="66" charset="0"/>
              </a:rPr>
              <a:t>Recomendación: </a:t>
            </a:r>
            <a:r>
              <a:rPr lang="es-ES" sz="1800" dirty="0" smtClean="0">
                <a:latin typeface="Comic Sans MS" pitchFamily="66" charset="0"/>
              </a:rPr>
              <a:t>directriz que promueve un organismo.</a:t>
            </a:r>
          </a:p>
        </p:txBody>
      </p:sp>
      <p:sp>
        <p:nvSpPr>
          <p:cNvPr id="4" name="Rectangle 2"/>
          <p:cNvSpPr>
            <a:spLocks noChangeArrowheads="1"/>
          </p:cNvSpPr>
          <p:nvPr/>
        </p:nvSpPr>
        <p:spPr bwMode="auto">
          <a:xfrm>
            <a:off x="857224" y="642918"/>
            <a:ext cx="7229475" cy="720725"/>
          </a:xfrm>
          <a:prstGeom prst="rect">
            <a:avLst/>
          </a:prstGeom>
          <a:noFill/>
          <a:ln w="9525" algn="ctr">
            <a:noFill/>
            <a:miter lim="800000"/>
            <a:headEnd/>
            <a:tailEnd/>
          </a:ln>
          <a:effectLst>
            <a:outerShdw dist="17961" dir="2700000" algn="ctr" rotWithShape="0">
              <a:srgbClr val="336699">
                <a:gamma/>
                <a:shade val="60000"/>
                <a:invGamma/>
              </a:srgbClr>
            </a:outerShdw>
          </a:effectLst>
        </p:spPr>
        <p:txBody>
          <a:bodyPr anchor="ctr"/>
          <a:lstStyle/>
          <a:p>
            <a:pPr eaLnBrk="0" hangingPunct="0">
              <a:defRPr/>
            </a:pPr>
            <a:r>
              <a:rPr lang="es-ES" sz="3200" dirty="0" smtClean="0">
                <a:solidFill>
                  <a:schemeClr val="tx2"/>
                </a:solidFill>
                <a:latin typeface="Comic Sans MS" pitchFamily="66" charset="0"/>
              </a:rPr>
              <a:t>Tipo de Estándares</a:t>
            </a:r>
            <a:endParaRPr lang="es-ES" sz="3200" dirty="0">
              <a:solidFill>
                <a:schemeClr val="tx2"/>
              </a:solidFill>
              <a:latin typeface="Comic Sans MS" pitchFamily="66" charset="0"/>
            </a:endParaRPr>
          </a:p>
        </p:txBody>
      </p:sp>
      <p:sp>
        <p:nvSpPr>
          <p:cNvPr id="7"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GENERALIDADES</a:t>
            </a:r>
            <a:endParaRPr lang="es-ES" sz="1400" u="sng" dirty="0">
              <a:solidFill>
                <a:srgbClr val="953735"/>
              </a:solidFill>
              <a:latin typeface="Bauhaus 93" pitchFamily="82" charset="0"/>
            </a:endParaRPr>
          </a:p>
        </p:txBody>
      </p:sp>
    </p:spTree>
  </p:cSld>
  <p:clrMapOvr>
    <a:masterClrMapping/>
  </p:clrMapOv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5"/>
          <p:cNvSpPr>
            <a:spLocks noGrp="1" noChangeArrowheads="1"/>
          </p:cNvSpPr>
          <p:nvPr>
            <p:ph type="body" idx="4294967295"/>
          </p:nvPr>
        </p:nvSpPr>
        <p:spPr>
          <a:xfrm>
            <a:off x="928662" y="1643050"/>
            <a:ext cx="7643866" cy="3000396"/>
          </a:xfrm>
        </p:spPr>
        <p:txBody>
          <a:bodyPr/>
          <a:lstStyle/>
          <a:p>
            <a:pPr marL="0" indent="0">
              <a:buFontTx/>
              <a:buNone/>
            </a:pPr>
            <a:r>
              <a:rPr lang="es-ES" sz="1800" dirty="0" smtClean="0">
                <a:latin typeface="Comic Sans MS" pitchFamily="66" charset="0"/>
              </a:rPr>
              <a:t>ISO adicionalmente que es un acrónimo; proviene del griego </a:t>
            </a:r>
            <a:r>
              <a:rPr lang="es-ES" sz="1800" i="1" dirty="0" err="1" smtClean="0">
                <a:latin typeface="Comic Sans MS" pitchFamily="66" charset="0"/>
              </a:rPr>
              <a:t>iso</a:t>
            </a:r>
            <a:r>
              <a:rPr lang="es-ES" sz="1800" dirty="0" smtClean="0">
                <a:latin typeface="Comic Sans MS" pitchFamily="66" charset="0"/>
              </a:rPr>
              <a:t>, que significa igual.</a:t>
            </a:r>
          </a:p>
          <a:p>
            <a:pPr algn="ctr">
              <a:buFontTx/>
              <a:buNone/>
            </a:pPr>
            <a:endParaRPr lang="es-MX" sz="1800" dirty="0" smtClean="0">
              <a:latin typeface="Comic Sans MS" pitchFamily="66" charset="0"/>
            </a:endParaRPr>
          </a:p>
          <a:p>
            <a:pPr algn="just">
              <a:buFont typeface="Wingdings" pitchFamily="2" charset="2"/>
              <a:buChar char="ü"/>
            </a:pPr>
            <a:r>
              <a:rPr lang="es-ES" sz="1800" dirty="0" smtClean="0">
                <a:latin typeface="Comic Sans MS" pitchFamily="66" charset="0"/>
              </a:rPr>
              <a:t>La Organización Internacional para la Estandarización o International </a:t>
            </a:r>
            <a:r>
              <a:rPr lang="es-ES" sz="1800" dirty="0" err="1" smtClean="0">
                <a:latin typeface="Comic Sans MS" pitchFamily="66" charset="0"/>
              </a:rPr>
              <a:t>Organization</a:t>
            </a:r>
            <a:r>
              <a:rPr lang="es-ES" sz="1800" dirty="0" smtClean="0">
                <a:latin typeface="Comic Sans MS" pitchFamily="66" charset="0"/>
              </a:rPr>
              <a:t> </a:t>
            </a:r>
            <a:r>
              <a:rPr lang="es-ES" sz="1800" dirty="0" err="1" smtClean="0">
                <a:latin typeface="Comic Sans MS" pitchFamily="66" charset="0"/>
              </a:rPr>
              <a:t>for</a:t>
            </a:r>
            <a:r>
              <a:rPr lang="es-ES" sz="1800" dirty="0" smtClean="0">
                <a:latin typeface="Comic Sans MS" pitchFamily="66" charset="0"/>
              </a:rPr>
              <a:t> </a:t>
            </a:r>
            <a:r>
              <a:rPr lang="es-ES" sz="1800" dirty="0" err="1" smtClean="0">
                <a:latin typeface="Comic Sans MS" pitchFamily="66" charset="0"/>
              </a:rPr>
              <a:t>Standardization</a:t>
            </a:r>
            <a:r>
              <a:rPr lang="es-ES" sz="1800" dirty="0" smtClean="0">
                <a:latin typeface="Comic Sans MS" pitchFamily="66" charset="0"/>
              </a:rPr>
              <a:t> (ISO), es una organización internacional no gubernamental, compuesta por representantes de los organismos de normalización (</a:t>
            </a:r>
            <a:r>
              <a:rPr lang="es-ES" sz="1800" dirty="0" err="1" smtClean="0">
                <a:latin typeface="Comic Sans MS" pitchFamily="66" charset="0"/>
              </a:rPr>
              <a:t>ON's</a:t>
            </a:r>
            <a:r>
              <a:rPr lang="es-ES" sz="1800" dirty="0" smtClean="0">
                <a:latin typeface="Comic Sans MS" pitchFamily="66" charset="0"/>
              </a:rPr>
              <a:t>) nacionales, que produce normas internacionales industriales y comerciales. </a:t>
            </a:r>
          </a:p>
        </p:txBody>
      </p:sp>
      <p:sp>
        <p:nvSpPr>
          <p:cNvPr id="6" name="Rectangle 2"/>
          <p:cNvSpPr>
            <a:spLocks noChangeArrowheads="1"/>
          </p:cNvSpPr>
          <p:nvPr/>
        </p:nvSpPr>
        <p:spPr bwMode="auto">
          <a:xfrm>
            <a:off x="785786" y="714356"/>
            <a:ext cx="7229475" cy="720725"/>
          </a:xfrm>
          <a:prstGeom prst="rect">
            <a:avLst/>
          </a:prstGeom>
          <a:noFill/>
          <a:ln w="9525" algn="ctr">
            <a:noFill/>
            <a:miter lim="800000"/>
            <a:headEnd/>
            <a:tailEnd/>
          </a:ln>
          <a:effectLst>
            <a:outerShdw dist="17961" dir="2700000" algn="ctr" rotWithShape="0">
              <a:srgbClr val="336699">
                <a:gamma/>
                <a:shade val="60000"/>
                <a:invGamma/>
              </a:srgbClr>
            </a:outerShdw>
          </a:effectLst>
        </p:spPr>
        <p:txBody>
          <a:bodyPr anchor="ctr"/>
          <a:lstStyle/>
          <a:p>
            <a:pPr eaLnBrk="0" hangingPunct="0">
              <a:defRPr/>
            </a:pPr>
            <a:r>
              <a:rPr lang="es-ES" sz="3200" dirty="0">
                <a:solidFill>
                  <a:schemeClr val="tx2"/>
                </a:solidFill>
                <a:latin typeface="Comic Sans MS" pitchFamily="66" charset="0"/>
              </a:rPr>
              <a:t>ISO – Estandarización Internacional</a:t>
            </a:r>
          </a:p>
        </p:txBody>
      </p:sp>
      <p:pic>
        <p:nvPicPr>
          <p:cNvPr id="40964" name="Picture 1"/>
          <p:cNvPicPr>
            <a:picLocks noChangeAspect="1" noChangeArrowheads="1"/>
          </p:cNvPicPr>
          <p:nvPr/>
        </p:nvPicPr>
        <p:blipFill>
          <a:blip r:embed="rId2" cstate="print"/>
          <a:srcRect/>
          <a:stretch>
            <a:fillRect/>
          </a:stretch>
        </p:blipFill>
        <p:spPr bwMode="auto">
          <a:xfrm>
            <a:off x="3929063" y="4786313"/>
            <a:ext cx="2046287" cy="1847850"/>
          </a:xfrm>
          <a:prstGeom prst="rect">
            <a:avLst/>
          </a:prstGeom>
          <a:noFill/>
          <a:ln w="9525">
            <a:noFill/>
            <a:miter lim="800000"/>
            <a:headEnd/>
            <a:tailEnd/>
          </a:ln>
          <a:scene3d>
            <a:camera prst="orthographicFront"/>
            <a:lightRig rig="threePt" dir="t"/>
          </a:scene3d>
          <a:sp3d prstMaterial="softEdge">
            <a:bevelT/>
          </a:sp3d>
        </p:spPr>
      </p:pic>
      <p:sp>
        <p:nvSpPr>
          <p:cNvPr id="8"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GENERALIDADES</a:t>
            </a:r>
            <a:endParaRPr lang="es-ES" sz="1400" u="sng" dirty="0">
              <a:solidFill>
                <a:srgbClr val="953735"/>
              </a:solidFill>
              <a:latin typeface="Bauhaus 93" pitchFamily="82" charset="0"/>
            </a:endParaRPr>
          </a:p>
        </p:txBody>
      </p:sp>
    </p:spTree>
  </p:cSld>
  <p:clrMapOvr>
    <a:masterClrMapping/>
  </p:clrMapOvr>
  <p:transition advTm="15000"/>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Picture 3" descr="iso"/>
          <p:cNvPicPr>
            <a:picLocks noChangeAspect="1" noChangeArrowheads="1"/>
          </p:cNvPicPr>
          <p:nvPr/>
        </p:nvPicPr>
        <p:blipFill>
          <a:blip r:embed="rId3" cstate="print"/>
          <a:srcRect t="27325" r="77158" b="28052"/>
          <a:stretch>
            <a:fillRect/>
          </a:stretch>
        </p:blipFill>
        <p:spPr bwMode="auto">
          <a:xfrm>
            <a:off x="1428750" y="1285875"/>
            <a:ext cx="2643188" cy="828675"/>
          </a:xfrm>
          <a:prstGeom prst="rect">
            <a:avLst/>
          </a:prstGeom>
          <a:noFill/>
          <a:ln w="9525">
            <a:noFill/>
            <a:miter lim="800000"/>
            <a:headEnd/>
            <a:tailEnd/>
          </a:ln>
        </p:spPr>
      </p:pic>
      <p:graphicFrame>
        <p:nvGraphicFramePr>
          <p:cNvPr id="11" name="10 Diagrama"/>
          <p:cNvGraphicFramePr/>
          <p:nvPr/>
        </p:nvGraphicFramePr>
        <p:xfrm>
          <a:off x="142844" y="2214554"/>
          <a:ext cx="10072758" cy="399256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5" name="Rectangle 2"/>
          <p:cNvSpPr>
            <a:spLocks noChangeArrowheads="1"/>
          </p:cNvSpPr>
          <p:nvPr/>
        </p:nvSpPr>
        <p:spPr bwMode="auto">
          <a:xfrm>
            <a:off x="714348" y="922338"/>
            <a:ext cx="8358215" cy="720725"/>
          </a:xfrm>
          <a:prstGeom prst="rect">
            <a:avLst/>
          </a:prstGeom>
          <a:noFill/>
          <a:ln w="9525" algn="ctr">
            <a:noFill/>
            <a:miter lim="800000"/>
            <a:headEnd/>
            <a:tailEnd/>
          </a:ln>
          <a:effectLst>
            <a:outerShdw dist="17961" dir="2700000" algn="ctr" rotWithShape="0">
              <a:srgbClr val="336699">
                <a:gamma/>
                <a:shade val="60000"/>
                <a:invGamma/>
              </a:srgbClr>
            </a:outerShdw>
          </a:effectLst>
        </p:spPr>
        <p:txBody>
          <a:bodyPr anchor="ctr"/>
          <a:lstStyle/>
          <a:p>
            <a:pPr algn="r" eaLnBrk="0" hangingPunct="0">
              <a:defRPr/>
            </a:pPr>
            <a:r>
              <a:rPr lang="es-MX" sz="3200" dirty="0">
                <a:solidFill>
                  <a:schemeClr val="tx2"/>
                </a:solidFill>
                <a:latin typeface="Comic Sans MS" pitchFamily="66" charset="0"/>
              </a:rPr>
              <a:t>International </a:t>
            </a:r>
            <a:r>
              <a:rPr lang="es-MX" sz="3200" dirty="0" err="1">
                <a:solidFill>
                  <a:schemeClr val="tx2"/>
                </a:solidFill>
                <a:latin typeface="Comic Sans MS" pitchFamily="66" charset="0"/>
              </a:rPr>
              <a:t>Organization</a:t>
            </a:r>
            <a:r>
              <a:rPr lang="es-MX" sz="3200" dirty="0">
                <a:solidFill>
                  <a:schemeClr val="tx2"/>
                </a:solidFill>
                <a:latin typeface="Comic Sans MS" pitchFamily="66" charset="0"/>
              </a:rPr>
              <a:t> </a:t>
            </a:r>
            <a:r>
              <a:rPr lang="es-MX" sz="3200" dirty="0" err="1">
                <a:solidFill>
                  <a:schemeClr val="tx2"/>
                </a:solidFill>
                <a:latin typeface="Comic Sans MS" pitchFamily="66" charset="0"/>
              </a:rPr>
              <a:t>for</a:t>
            </a:r>
            <a:r>
              <a:rPr lang="es-MX" sz="3200" dirty="0">
                <a:solidFill>
                  <a:schemeClr val="tx2"/>
                </a:solidFill>
                <a:latin typeface="Comic Sans MS" pitchFamily="66" charset="0"/>
              </a:rPr>
              <a:t> </a:t>
            </a:r>
            <a:br>
              <a:rPr lang="es-MX" sz="3200" dirty="0">
                <a:solidFill>
                  <a:schemeClr val="tx2"/>
                </a:solidFill>
                <a:latin typeface="Comic Sans MS" pitchFamily="66" charset="0"/>
              </a:rPr>
            </a:br>
            <a:r>
              <a:rPr lang="es-MX" sz="3200" dirty="0" err="1">
                <a:solidFill>
                  <a:schemeClr val="tx2"/>
                </a:solidFill>
                <a:latin typeface="Comic Sans MS" pitchFamily="66" charset="0"/>
              </a:rPr>
              <a:t>Standardization</a:t>
            </a:r>
            <a:r>
              <a:rPr lang="es-MX" sz="3200" dirty="0">
                <a:solidFill>
                  <a:schemeClr val="tx2"/>
                </a:solidFill>
                <a:latin typeface="Comic Sans MS" pitchFamily="66" charset="0"/>
              </a:rPr>
              <a:t> - ISO</a:t>
            </a:r>
            <a:endParaRPr lang="es-ES" sz="3200" dirty="0">
              <a:solidFill>
                <a:schemeClr val="tx2"/>
              </a:solidFill>
              <a:latin typeface="Comic Sans MS" pitchFamily="66" charset="0"/>
            </a:endParaRPr>
          </a:p>
        </p:txBody>
      </p:sp>
      <p:sp>
        <p:nvSpPr>
          <p:cNvPr id="8"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GENERALIDADES</a:t>
            </a:r>
            <a:endParaRPr lang="es-ES" sz="1400" u="sng" dirty="0">
              <a:solidFill>
                <a:srgbClr val="953735"/>
              </a:solidFill>
              <a:latin typeface="Bauhaus 93" pitchFamily="82" charset="0"/>
            </a:endParaRPr>
          </a:p>
        </p:txBody>
      </p:sp>
    </p:spTree>
  </p:cSld>
  <p:clrMapOvr>
    <a:masterClrMapping/>
  </p:clrMapOvr>
  <p:transition advTm="15000"/>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3"/>
          <p:cNvSpPr>
            <a:spLocks noGrp="1" noChangeArrowheads="1"/>
          </p:cNvSpPr>
          <p:nvPr>
            <p:ph type="body" idx="4294967295"/>
          </p:nvPr>
        </p:nvSpPr>
        <p:spPr>
          <a:xfrm>
            <a:off x="785826" y="1714488"/>
            <a:ext cx="6072190" cy="4441845"/>
          </a:xfrm>
        </p:spPr>
        <p:txBody>
          <a:bodyPr/>
          <a:lstStyle/>
          <a:p>
            <a:pPr algn="just">
              <a:lnSpc>
                <a:spcPct val="90000"/>
              </a:lnSpc>
              <a:buFont typeface="Wingdings" pitchFamily="2" charset="2"/>
              <a:buChar char="ü"/>
            </a:pPr>
            <a:r>
              <a:rPr lang="es-ES" sz="1800" dirty="0" smtClean="0">
                <a:latin typeface="Comic Sans MS" pitchFamily="66" charset="0"/>
              </a:rPr>
              <a:t>ICONTEC es un organismo de carácter privado, sin ánimo de lucro, constituido legalmente mediante Resolución 2996 de septiembre de 1963 del Ministerio de Justicia. </a:t>
            </a:r>
          </a:p>
          <a:p>
            <a:pPr algn="just">
              <a:lnSpc>
                <a:spcPct val="90000"/>
              </a:lnSpc>
              <a:buFont typeface="Wingdings" pitchFamily="2" charset="2"/>
              <a:buChar char="ü"/>
            </a:pPr>
            <a:endParaRPr lang="es-ES" sz="1800" dirty="0" smtClean="0">
              <a:latin typeface="Comic Sans MS" pitchFamily="66" charset="0"/>
            </a:endParaRPr>
          </a:p>
          <a:p>
            <a:pPr algn="just">
              <a:lnSpc>
                <a:spcPct val="90000"/>
              </a:lnSpc>
              <a:buFont typeface="Wingdings" pitchFamily="2" charset="2"/>
              <a:buChar char="ü"/>
            </a:pPr>
            <a:r>
              <a:rPr lang="es-ES" sz="1800" dirty="0" smtClean="0">
                <a:latin typeface="Comic Sans MS" pitchFamily="66" charset="0"/>
              </a:rPr>
              <a:t>Está conformado por la vinculación voluntaria de representantes:</a:t>
            </a:r>
          </a:p>
          <a:p>
            <a:pPr lvl="2" algn="just">
              <a:lnSpc>
                <a:spcPct val="90000"/>
              </a:lnSpc>
              <a:buFont typeface="Wingdings" pitchFamily="2" charset="2"/>
              <a:buChar char="ü"/>
            </a:pPr>
            <a:r>
              <a:rPr lang="es-ES" sz="1800" dirty="0" smtClean="0">
                <a:latin typeface="Comic Sans MS" pitchFamily="66" charset="0"/>
              </a:rPr>
              <a:t>Gobierno nacional</a:t>
            </a:r>
          </a:p>
          <a:p>
            <a:pPr lvl="2" algn="just">
              <a:lnSpc>
                <a:spcPct val="90000"/>
              </a:lnSpc>
              <a:buFont typeface="Wingdings" pitchFamily="2" charset="2"/>
              <a:buChar char="ü"/>
            </a:pPr>
            <a:r>
              <a:rPr lang="es-ES" sz="1800" dirty="0" smtClean="0">
                <a:latin typeface="Comic Sans MS" pitchFamily="66" charset="0"/>
              </a:rPr>
              <a:t>Sectores privados de la producción, distribución y consumo</a:t>
            </a:r>
          </a:p>
          <a:p>
            <a:pPr lvl="2" algn="just">
              <a:lnSpc>
                <a:spcPct val="90000"/>
              </a:lnSpc>
              <a:buFont typeface="Wingdings" pitchFamily="2" charset="2"/>
              <a:buChar char="ü"/>
            </a:pPr>
            <a:r>
              <a:rPr lang="es-ES" sz="1800" dirty="0" smtClean="0">
                <a:latin typeface="Comic Sans MS" pitchFamily="66" charset="0"/>
              </a:rPr>
              <a:t>Sector tecnológico</a:t>
            </a:r>
          </a:p>
          <a:p>
            <a:pPr algn="just">
              <a:lnSpc>
                <a:spcPct val="90000"/>
              </a:lnSpc>
              <a:buFont typeface="Wingdings" pitchFamily="2" charset="2"/>
              <a:buChar char="ü"/>
            </a:pPr>
            <a:endParaRPr lang="es-ES" sz="1800" dirty="0" smtClean="0">
              <a:latin typeface="Comic Sans MS" pitchFamily="66" charset="0"/>
            </a:endParaRPr>
          </a:p>
          <a:p>
            <a:pPr algn="just">
              <a:lnSpc>
                <a:spcPct val="90000"/>
              </a:lnSpc>
              <a:buFont typeface="Wingdings" pitchFamily="2" charset="2"/>
              <a:buChar char="ü"/>
            </a:pPr>
            <a:r>
              <a:rPr lang="es-ES" sz="1800" dirty="0" smtClean="0">
                <a:latin typeface="Comic Sans MS" pitchFamily="66" charset="0"/>
              </a:rPr>
              <a:t>Tiene su sede principal en Bogotá D.C., cuenta con oficinas regionales en Medellín, Cali, Bucaramanga y Barranquilla y representaciones en Perú y Ecuador.</a:t>
            </a:r>
          </a:p>
          <a:p>
            <a:pPr algn="just">
              <a:lnSpc>
                <a:spcPct val="90000"/>
              </a:lnSpc>
            </a:pPr>
            <a:endParaRPr lang="es-ES" sz="2000" dirty="0" smtClean="0">
              <a:latin typeface="Comic Sans MS" pitchFamily="66" charset="0"/>
            </a:endParaRPr>
          </a:p>
        </p:txBody>
      </p:sp>
      <p:sp>
        <p:nvSpPr>
          <p:cNvPr id="6" name="Rectangle 2"/>
          <p:cNvSpPr>
            <a:spLocks noChangeArrowheads="1"/>
          </p:cNvSpPr>
          <p:nvPr/>
        </p:nvSpPr>
        <p:spPr bwMode="auto">
          <a:xfrm>
            <a:off x="785786" y="714375"/>
            <a:ext cx="7229475" cy="720725"/>
          </a:xfrm>
          <a:prstGeom prst="rect">
            <a:avLst/>
          </a:prstGeom>
          <a:noFill/>
          <a:ln w="9525" algn="ctr">
            <a:noFill/>
            <a:miter lim="800000"/>
            <a:headEnd/>
            <a:tailEnd/>
          </a:ln>
          <a:effectLst>
            <a:outerShdw dist="17961" dir="2700000" algn="ctr" rotWithShape="0">
              <a:srgbClr val="336699">
                <a:gamma/>
                <a:shade val="60000"/>
                <a:invGamma/>
              </a:srgbClr>
            </a:outerShdw>
          </a:effectLst>
        </p:spPr>
        <p:txBody>
          <a:bodyPr anchor="ctr"/>
          <a:lstStyle/>
          <a:p>
            <a:pPr eaLnBrk="0" hangingPunct="0">
              <a:defRPr/>
            </a:pPr>
            <a:r>
              <a:rPr lang="es-ES" sz="3200" dirty="0">
                <a:solidFill>
                  <a:schemeClr val="tx2"/>
                </a:solidFill>
                <a:latin typeface="Comic Sans MS" pitchFamily="66" charset="0"/>
              </a:rPr>
              <a:t>Estandarización Nacional</a:t>
            </a:r>
          </a:p>
        </p:txBody>
      </p:sp>
      <p:pic>
        <p:nvPicPr>
          <p:cNvPr id="47108" name="Picture 1"/>
          <p:cNvPicPr>
            <a:picLocks noChangeAspect="1" noChangeArrowheads="1"/>
          </p:cNvPicPr>
          <p:nvPr/>
        </p:nvPicPr>
        <p:blipFill>
          <a:blip r:embed="rId2" cstate="print"/>
          <a:srcRect/>
          <a:stretch>
            <a:fillRect/>
          </a:stretch>
        </p:blipFill>
        <p:spPr bwMode="auto">
          <a:xfrm>
            <a:off x="7358063" y="3214688"/>
            <a:ext cx="1447800" cy="1428750"/>
          </a:xfrm>
          <a:prstGeom prst="rect">
            <a:avLst/>
          </a:prstGeom>
          <a:noFill/>
          <a:ln w="9525">
            <a:noFill/>
            <a:miter lim="800000"/>
            <a:headEnd/>
            <a:tailEnd/>
          </a:ln>
        </p:spPr>
      </p:pic>
      <p:sp>
        <p:nvSpPr>
          <p:cNvPr id="8"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GENERALIDADES</a:t>
            </a:r>
            <a:endParaRPr lang="es-ES" sz="1400" u="sng" dirty="0">
              <a:solidFill>
                <a:srgbClr val="953735"/>
              </a:solidFill>
              <a:latin typeface="Bauhaus 93" pitchFamily="82" charset="0"/>
            </a:endParaRPr>
          </a:p>
        </p:txBody>
      </p:sp>
    </p:spTree>
  </p:cSld>
  <p:clrMapOvr>
    <a:masterClrMapping/>
  </p:clrMapOvr>
  <p:transition advTm="15000"/>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7"/>
          <p:cNvSpPr>
            <a:spLocks noGrp="1" noChangeArrowheads="1"/>
          </p:cNvSpPr>
          <p:nvPr>
            <p:ph type="body" sz="half" idx="4294967295"/>
          </p:nvPr>
        </p:nvSpPr>
        <p:spPr>
          <a:xfrm>
            <a:off x="642910" y="3594125"/>
            <a:ext cx="7715304" cy="2643187"/>
          </a:xfrm>
        </p:spPr>
        <p:txBody>
          <a:bodyPr/>
          <a:lstStyle/>
          <a:p>
            <a:pPr algn="ctr">
              <a:lnSpc>
                <a:spcPct val="80000"/>
              </a:lnSpc>
              <a:buFontTx/>
              <a:buNone/>
            </a:pPr>
            <a:r>
              <a:rPr lang="es-ES" sz="2300" b="1" dirty="0" smtClean="0">
                <a:solidFill>
                  <a:srgbClr val="0070C0"/>
                </a:solidFill>
                <a:latin typeface="Comic Sans MS" pitchFamily="66" charset="0"/>
              </a:rPr>
              <a:t>Comité 28-  Normalización de Información Geográfica</a:t>
            </a:r>
          </a:p>
          <a:p>
            <a:pPr algn="ctr">
              <a:lnSpc>
                <a:spcPct val="80000"/>
              </a:lnSpc>
              <a:buFontTx/>
              <a:buNone/>
            </a:pPr>
            <a:endParaRPr lang="es-ES" sz="1800" dirty="0" smtClean="0">
              <a:latin typeface="Comic Sans MS" pitchFamily="66" charset="0"/>
            </a:endParaRPr>
          </a:p>
          <a:p>
            <a:pPr>
              <a:lnSpc>
                <a:spcPct val="80000"/>
              </a:lnSpc>
              <a:buFont typeface="Wingdings" pitchFamily="2" charset="2"/>
              <a:buChar char="ü"/>
            </a:pPr>
            <a:r>
              <a:rPr lang="es-ES" sz="1800" dirty="0" smtClean="0">
                <a:latin typeface="Comic Sans MS" pitchFamily="66" charset="0"/>
              </a:rPr>
              <a:t>Busca liderar acuerdos libres y voluntarios entre los diferentes productores y usuarios, sobre:</a:t>
            </a:r>
          </a:p>
          <a:p>
            <a:pPr marL="360363" lvl="1" indent="-360363">
              <a:lnSpc>
                <a:spcPct val="80000"/>
              </a:lnSpc>
              <a:buFont typeface="Wingdings" pitchFamily="2" charset="2"/>
              <a:buChar char="ü"/>
            </a:pPr>
            <a:r>
              <a:rPr lang="es-ES" sz="1800" dirty="0" smtClean="0">
                <a:latin typeface="Comic Sans MS" pitchFamily="66" charset="0"/>
              </a:rPr>
              <a:t>Métodos</a:t>
            </a:r>
          </a:p>
          <a:p>
            <a:pPr marL="360363" lvl="1" indent="-360363">
              <a:lnSpc>
                <a:spcPct val="80000"/>
              </a:lnSpc>
              <a:buFont typeface="Wingdings" pitchFamily="2" charset="2"/>
              <a:buChar char="ü"/>
            </a:pPr>
            <a:r>
              <a:rPr lang="es-ES" sz="1800" dirty="0" smtClean="0">
                <a:latin typeface="Comic Sans MS" pitchFamily="66" charset="0"/>
              </a:rPr>
              <a:t>Herramientas</a:t>
            </a:r>
          </a:p>
          <a:p>
            <a:pPr marL="360363" lvl="1" indent="-360363">
              <a:lnSpc>
                <a:spcPct val="80000"/>
              </a:lnSpc>
              <a:buFont typeface="Wingdings" pitchFamily="2" charset="2"/>
              <a:buChar char="ü"/>
            </a:pPr>
            <a:r>
              <a:rPr lang="es-ES" sz="1800" dirty="0" smtClean="0">
                <a:latin typeface="Comic Sans MS" pitchFamily="66" charset="0"/>
              </a:rPr>
              <a:t>Servicios para administración de datos geográficos, adquisición, procesamiento, análisis, acceso y transferencia ( digitales y no digitales) entre los diferentes usuarios, sistemas y ubicaciones</a:t>
            </a:r>
          </a:p>
        </p:txBody>
      </p:sp>
      <p:sp>
        <p:nvSpPr>
          <p:cNvPr id="7" name="Rectangle 2"/>
          <p:cNvSpPr>
            <a:spLocks noChangeArrowheads="1"/>
          </p:cNvSpPr>
          <p:nvPr/>
        </p:nvSpPr>
        <p:spPr bwMode="auto">
          <a:xfrm>
            <a:off x="857224" y="714375"/>
            <a:ext cx="7229475" cy="720725"/>
          </a:xfrm>
          <a:prstGeom prst="rect">
            <a:avLst/>
          </a:prstGeom>
          <a:noFill/>
          <a:ln w="9525" algn="ctr">
            <a:noFill/>
            <a:miter lim="800000"/>
            <a:headEnd/>
            <a:tailEnd/>
          </a:ln>
          <a:effectLst>
            <a:outerShdw dist="17961" dir="2700000" algn="ctr" rotWithShape="0">
              <a:srgbClr val="336699">
                <a:gamma/>
                <a:shade val="60000"/>
                <a:invGamma/>
              </a:srgbClr>
            </a:outerShdw>
          </a:effectLst>
        </p:spPr>
        <p:txBody>
          <a:bodyPr anchor="ctr"/>
          <a:lstStyle/>
          <a:p>
            <a:pPr eaLnBrk="0" hangingPunct="0">
              <a:defRPr/>
            </a:pPr>
            <a:r>
              <a:rPr lang="es-ES" sz="3200" dirty="0">
                <a:solidFill>
                  <a:schemeClr val="tx2"/>
                </a:solidFill>
                <a:latin typeface="Maiandra GD" pitchFamily="34" charset="0"/>
              </a:rPr>
              <a:t>ICONTEC</a:t>
            </a:r>
          </a:p>
        </p:txBody>
      </p:sp>
      <p:pic>
        <p:nvPicPr>
          <p:cNvPr id="48132" name="Picture 1"/>
          <p:cNvPicPr>
            <a:picLocks noChangeAspect="1" noChangeArrowheads="1"/>
          </p:cNvPicPr>
          <p:nvPr/>
        </p:nvPicPr>
        <p:blipFill>
          <a:blip r:embed="rId2" cstate="print"/>
          <a:srcRect/>
          <a:stretch>
            <a:fillRect/>
          </a:stretch>
        </p:blipFill>
        <p:spPr bwMode="auto">
          <a:xfrm>
            <a:off x="2928926" y="1285860"/>
            <a:ext cx="2786062" cy="2092325"/>
          </a:xfrm>
          <a:prstGeom prst="rect">
            <a:avLst/>
          </a:prstGeom>
          <a:noFill/>
          <a:ln w="9525">
            <a:noFill/>
            <a:miter lim="800000"/>
            <a:headEnd/>
            <a:tailEnd/>
          </a:ln>
        </p:spPr>
      </p:pic>
      <p:pic>
        <p:nvPicPr>
          <p:cNvPr id="48133" name="29 Imagen" descr="cte28 trans derecho.png"/>
          <p:cNvPicPr>
            <a:picLocks noChangeAspect="1"/>
          </p:cNvPicPr>
          <p:nvPr/>
        </p:nvPicPr>
        <p:blipFill>
          <a:blip r:embed="rId3" cstate="print"/>
          <a:srcRect/>
          <a:stretch>
            <a:fillRect/>
          </a:stretch>
        </p:blipFill>
        <p:spPr bwMode="auto">
          <a:xfrm>
            <a:off x="5572113" y="2571735"/>
            <a:ext cx="896938" cy="906463"/>
          </a:xfrm>
          <a:prstGeom prst="rect">
            <a:avLst/>
          </a:prstGeom>
          <a:noFill/>
          <a:ln w="9525">
            <a:noFill/>
            <a:miter lim="800000"/>
            <a:headEnd/>
            <a:tailEnd/>
          </a:ln>
        </p:spPr>
      </p:pic>
      <p:sp>
        <p:nvSpPr>
          <p:cNvPr id="9"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GENERALIDADES</a:t>
            </a:r>
            <a:endParaRPr lang="es-ES" sz="1400" u="sng" dirty="0">
              <a:solidFill>
                <a:srgbClr val="953735"/>
              </a:solidFill>
              <a:latin typeface="Bauhaus 93" pitchFamily="82" charset="0"/>
            </a:endParaRPr>
          </a:p>
        </p:txBody>
      </p:sp>
    </p:spTree>
  </p:cSld>
  <p:clrMapOvr>
    <a:masterClrMapping/>
  </p:clrMapOvr>
  <p:transition advTm="15000"/>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5"/>
          <p:cNvSpPr>
            <a:spLocks noGrp="1" noChangeArrowheads="1"/>
          </p:cNvSpPr>
          <p:nvPr>
            <p:ph type="body" idx="4294967295"/>
          </p:nvPr>
        </p:nvSpPr>
        <p:spPr>
          <a:xfrm>
            <a:off x="785786" y="1643051"/>
            <a:ext cx="7286676" cy="1285884"/>
          </a:xfrm>
        </p:spPr>
        <p:txBody>
          <a:bodyPr/>
          <a:lstStyle/>
          <a:p>
            <a:pPr marL="0" indent="0" algn="just">
              <a:buNone/>
            </a:pPr>
            <a:r>
              <a:rPr lang="es-CO" sz="1800" dirty="0" smtClean="0">
                <a:latin typeface="Comic Sans MS" pitchFamily="66" charset="0"/>
              </a:rPr>
              <a:t>Facilitar</a:t>
            </a:r>
            <a:r>
              <a:rPr lang="es-ES" sz="1800" dirty="0" smtClean="0">
                <a:latin typeface="Comic Sans MS" pitchFamily="66" charset="0"/>
              </a:rPr>
              <a:t> la interoperabilidad de la información geográfica, incluyendo la de los ambientes distribuidos de cómputo </a:t>
            </a:r>
            <a:r>
              <a:rPr lang="es-CO" sz="1800" dirty="0" smtClean="0">
                <a:latin typeface="Comic Sans MS" pitchFamily="66" charset="0"/>
              </a:rPr>
              <a:t>mediante un </a:t>
            </a:r>
            <a:r>
              <a:rPr lang="es-ES" sz="1800" dirty="0" smtClean="0">
                <a:latin typeface="Comic Sans MS" pitchFamily="66" charset="0"/>
              </a:rPr>
              <a:t>conjunto de estándares que </a:t>
            </a:r>
            <a:r>
              <a:rPr lang="es-CO" sz="1800" dirty="0" smtClean="0">
                <a:latin typeface="Comic Sans MS" pitchFamily="66" charset="0"/>
              </a:rPr>
              <a:t>que permita </a:t>
            </a:r>
            <a:r>
              <a:rPr lang="es-ES" sz="1800" dirty="0" smtClean="0">
                <a:latin typeface="Comic Sans MS" pitchFamily="66" charset="0"/>
              </a:rPr>
              <a:t>definir, describir y administrar la información geográfica. </a:t>
            </a:r>
          </a:p>
        </p:txBody>
      </p:sp>
      <p:grpSp>
        <p:nvGrpSpPr>
          <p:cNvPr id="2" name="Group 8"/>
          <p:cNvGrpSpPr>
            <a:grpSpLocks/>
          </p:cNvGrpSpPr>
          <p:nvPr/>
        </p:nvGrpSpPr>
        <p:grpSpPr bwMode="auto">
          <a:xfrm>
            <a:off x="2928926" y="3357562"/>
            <a:ext cx="3097212" cy="2103438"/>
            <a:chOff x="2064" y="2387"/>
            <a:chExt cx="2086" cy="1506"/>
          </a:xfrm>
        </p:grpSpPr>
        <p:pic>
          <p:nvPicPr>
            <p:cNvPr id="49157" name="Picture 6" descr="meta"/>
            <p:cNvPicPr>
              <a:picLocks noChangeAspect="1" noChangeArrowheads="1"/>
            </p:cNvPicPr>
            <p:nvPr/>
          </p:nvPicPr>
          <p:blipFill>
            <a:blip r:embed="rId3" cstate="print"/>
            <a:srcRect/>
            <a:stretch>
              <a:fillRect/>
            </a:stretch>
          </p:blipFill>
          <p:spPr bwMode="auto">
            <a:xfrm>
              <a:off x="2064" y="2387"/>
              <a:ext cx="2086" cy="1506"/>
            </a:xfrm>
            <a:prstGeom prst="rect">
              <a:avLst/>
            </a:prstGeom>
            <a:noFill/>
            <a:ln w="9525">
              <a:noFill/>
              <a:miter lim="800000"/>
              <a:headEnd/>
              <a:tailEnd/>
            </a:ln>
          </p:spPr>
        </p:pic>
        <p:sp>
          <p:nvSpPr>
            <p:cNvPr id="49158" name="Rectangle 7"/>
            <p:cNvSpPr>
              <a:spLocks noChangeArrowheads="1"/>
            </p:cNvSpPr>
            <p:nvPr/>
          </p:nvSpPr>
          <p:spPr bwMode="auto">
            <a:xfrm>
              <a:off x="2064" y="2387"/>
              <a:ext cx="2086" cy="1497"/>
            </a:xfrm>
            <a:prstGeom prst="rect">
              <a:avLst/>
            </a:prstGeom>
            <a:noFill/>
            <a:ln w="28575">
              <a:solidFill>
                <a:srgbClr val="A50021"/>
              </a:solidFill>
              <a:miter lim="800000"/>
              <a:headEnd/>
              <a:tailEnd/>
            </a:ln>
          </p:spPr>
          <p:txBody>
            <a:bodyPr wrap="none" anchor="ctr"/>
            <a:lstStyle/>
            <a:p>
              <a:endParaRPr lang="es-CO"/>
            </a:p>
          </p:txBody>
        </p:sp>
      </p:grpSp>
      <p:sp>
        <p:nvSpPr>
          <p:cNvPr id="9" name="Rectangle 2"/>
          <p:cNvSpPr>
            <a:spLocks noChangeArrowheads="1"/>
          </p:cNvSpPr>
          <p:nvPr/>
        </p:nvSpPr>
        <p:spPr bwMode="auto">
          <a:xfrm>
            <a:off x="785786" y="714375"/>
            <a:ext cx="7229475" cy="720725"/>
          </a:xfrm>
          <a:prstGeom prst="rect">
            <a:avLst/>
          </a:prstGeom>
          <a:noFill/>
          <a:ln w="9525" algn="ctr">
            <a:noFill/>
            <a:miter lim="800000"/>
            <a:headEnd/>
            <a:tailEnd/>
          </a:ln>
          <a:effectLst>
            <a:outerShdw dist="17961" dir="2700000" algn="ctr" rotWithShape="0">
              <a:srgbClr val="336699">
                <a:gamma/>
                <a:shade val="60000"/>
                <a:invGamma/>
              </a:srgbClr>
            </a:outerShdw>
          </a:effectLst>
        </p:spPr>
        <p:txBody>
          <a:bodyPr anchor="ctr"/>
          <a:lstStyle/>
          <a:p>
            <a:pPr eaLnBrk="0" hangingPunct="0">
              <a:defRPr/>
            </a:pPr>
            <a:r>
              <a:rPr lang="es-ES" sz="3200" dirty="0">
                <a:solidFill>
                  <a:schemeClr val="tx2"/>
                </a:solidFill>
                <a:latin typeface="Comic Sans MS" pitchFamily="66" charset="0"/>
              </a:rPr>
              <a:t>Meta del CTN 028</a:t>
            </a:r>
          </a:p>
        </p:txBody>
      </p:sp>
      <p:sp>
        <p:nvSpPr>
          <p:cNvPr id="10"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GENERALIDADES</a:t>
            </a:r>
            <a:endParaRPr lang="es-ES" sz="1400" u="sng" dirty="0">
              <a:solidFill>
                <a:srgbClr val="953735"/>
              </a:solidFill>
              <a:latin typeface="Bauhaus 93" pitchFamily="82" charset="0"/>
            </a:endParaRPr>
          </a:p>
        </p:txBody>
      </p:sp>
    </p:spTree>
  </p:cSld>
  <p:clrMapOvr>
    <a:masterClrMapping/>
  </p:clrMapOvr>
  <p:transition advTm="15000"/>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1 Título"/>
          <p:cNvSpPr>
            <a:spLocks noGrp="1"/>
          </p:cNvSpPr>
          <p:nvPr>
            <p:ph type="title"/>
          </p:nvPr>
        </p:nvSpPr>
        <p:spPr>
          <a:xfrm>
            <a:off x="428625" y="414338"/>
            <a:ext cx="8229600" cy="1143000"/>
          </a:xfrm>
        </p:spPr>
        <p:txBody>
          <a:bodyPr/>
          <a:lstStyle/>
          <a:p>
            <a:r>
              <a:rPr lang="es-CO" dirty="0" smtClean="0">
                <a:latin typeface="Bauhaus 93" pitchFamily="82" charset="0"/>
              </a:rPr>
              <a:t>AGENDA</a:t>
            </a:r>
            <a:endParaRPr lang="es-ES" dirty="0" smtClean="0">
              <a:latin typeface="Bauhaus 93" pitchFamily="82" charset="0"/>
            </a:endParaRPr>
          </a:p>
        </p:txBody>
      </p:sp>
      <p:pic>
        <p:nvPicPr>
          <p:cNvPr id="27652" name="Picture 3"/>
          <p:cNvPicPr>
            <a:picLocks noChangeAspect="1" noChangeArrowheads="1"/>
          </p:cNvPicPr>
          <p:nvPr/>
        </p:nvPicPr>
        <p:blipFill>
          <a:blip r:embed="rId2" cstate="print"/>
          <a:srcRect/>
          <a:stretch>
            <a:fillRect/>
          </a:stretch>
        </p:blipFill>
        <p:spPr bwMode="auto">
          <a:xfrm>
            <a:off x="74613" y="1565275"/>
            <a:ext cx="9001125" cy="4143375"/>
          </a:xfrm>
          <a:prstGeom prst="rect">
            <a:avLst/>
          </a:prstGeom>
          <a:noFill/>
          <a:ln w="9525">
            <a:noFill/>
            <a:miter lim="800000"/>
            <a:headEnd/>
            <a:tailEnd/>
          </a:ln>
        </p:spPr>
      </p:pic>
      <p:sp>
        <p:nvSpPr>
          <p:cNvPr id="10" name="9 CuadroTexto"/>
          <p:cNvSpPr txBox="1"/>
          <p:nvPr/>
        </p:nvSpPr>
        <p:spPr>
          <a:xfrm>
            <a:off x="493712" y="1863725"/>
            <a:ext cx="3149593" cy="461665"/>
          </a:xfrm>
          <a:prstGeom prst="rect">
            <a:avLst/>
          </a:prstGeom>
          <a:noFill/>
        </p:spPr>
        <p:txBody>
          <a:bodyPr wrap="square">
            <a:spAutoFit/>
          </a:bodyPr>
          <a:lstStyle/>
          <a:p>
            <a:pPr>
              <a:defRPr/>
            </a:pPr>
            <a:r>
              <a:rPr lang="es-CO" sz="2400" dirty="0" smtClean="0">
                <a:solidFill>
                  <a:schemeClr val="accent1">
                    <a:lumMod val="75000"/>
                  </a:schemeClr>
                </a:solidFill>
                <a:latin typeface="Bauhaus 93" pitchFamily="82" charset="0"/>
              </a:rPr>
              <a:t>JULIO 26 </a:t>
            </a:r>
            <a:r>
              <a:rPr lang="es-CO" sz="2400" dirty="0">
                <a:solidFill>
                  <a:schemeClr val="accent1">
                    <a:lumMod val="75000"/>
                  </a:schemeClr>
                </a:solidFill>
                <a:latin typeface="Bauhaus 93" pitchFamily="82" charset="0"/>
              </a:rPr>
              <a:t>DE </a:t>
            </a:r>
            <a:r>
              <a:rPr lang="es-CO" sz="2400" dirty="0" smtClean="0">
                <a:solidFill>
                  <a:schemeClr val="accent1">
                    <a:lumMod val="75000"/>
                  </a:schemeClr>
                </a:solidFill>
                <a:latin typeface="Bauhaus 93" pitchFamily="82" charset="0"/>
              </a:rPr>
              <a:t>2012</a:t>
            </a:r>
            <a:endParaRPr lang="es-ES" sz="2400" dirty="0">
              <a:solidFill>
                <a:schemeClr val="accent1">
                  <a:lumMod val="75000"/>
                </a:schemeClr>
              </a:solidFill>
              <a:latin typeface="Bauhaus 93" pitchFamily="82" charset="0"/>
            </a:endParaRPr>
          </a:p>
        </p:txBody>
      </p:sp>
      <p:sp>
        <p:nvSpPr>
          <p:cNvPr id="27654" name="10 CuadroTexto"/>
          <p:cNvSpPr txBox="1">
            <a:spLocks noChangeArrowheads="1"/>
          </p:cNvSpPr>
          <p:nvPr/>
        </p:nvSpPr>
        <p:spPr bwMode="auto">
          <a:xfrm>
            <a:off x="279400" y="2451660"/>
            <a:ext cx="3935410" cy="3323987"/>
          </a:xfrm>
          <a:prstGeom prst="rect">
            <a:avLst/>
          </a:prstGeom>
          <a:noFill/>
          <a:ln w="9525">
            <a:noFill/>
            <a:miter lim="800000"/>
            <a:headEnd/>
            <a:tailEnd/>
          </a:ln>
        </p:spPr>
        <p:txBody>
          <a:bodyPr wrap="square">
            <a:spAutoFit/>
          </a:bodyPr>
          <a:lstStyle/>
          <a:p>
            <a:r>
              <a:rPr lang="es-CO" sz="1500" dirty="0" smtClean="0">
                <a:latin typeface="Comic Sans MS" pitchFamily="66" charset="0"/>
              </a:rPr>
              <a:t>8:30 – 9:15 AM. Estándares y Normas Técnicas Colombianas en el marco de la Información Geográfica y de la IDESC </a:t>
            </a:r>
            <a:endParaRPr lang="es-CO" sz="1500" dirty="0">
              <a:latin typeface="Comic Sans MS" pitchFamily="66" charset="0"/>
            </a:endParaRPr>
          </a:p>
          <a:p>
            <a:endParaRPr lang="es-CO" sz="1500" dirty="0" smtClean="0">
              <a:latin typeface="Comic Sans MS" pitchFamily="66" charset="0"/>
            </a:endParaRPr>
          </a:p>
          <a:p>
            <a:r>
              <a:rPr lang="es-CO" sz="1500" dirty="0" smtClean="0">
                <a:latin typeface="Comic Sans MS" pitchFamily="66" charset="0"/>
              </a:rPr>
              <a:t>9:15 – 10:00 AM. Estándares de Información Geográfica: metadatos geográficos</a:t>
            </a:r>
          </a:p>
          <a:p>
            <a:endParaRPr lang="es-CO" sz="1500" dirty="0" smtClean="0">
              <a:latin typeface="Comic Sans MS" pitchFamily="66" charset="0"/>
            </a:endParaRPr>
          </a:p>
          <a:p>
            <a:pPr algn="just"/>
            <a:r>
              <a:rPr lang="es-CO" sz="1500" dirty="0" smtClean="0">
                <a:latin typeface="Comic Sans MS" pitchFamily="66" charset="0"/>
              </a:rPr>
              <a:t>10:00 -  10:15 AM. Descanso</a:t>
            </a:r>
          </a:p>
          <a:p>
            <a:endParaRPr lang="es-CO" sz="1500" dirty="0" smtClean="0">
              <a:latin typeface="Comic Sans MS" pitchFamily="66" charset="0"/>
            </a:endParaRPr>
          </a:p>
          <a:p>
            <a:pPr algn="just"/>
            <a:r>
              <a:rPr lang="es-CO" sz="1500" dirty="0" smtClean="0">
                <a:latin typeface="Comic Sans MS" pitchFamily="66" charset="0"/>
              </a:rPr>
              <a:t>10:15 – 11:00 AM. SWAMI 3</a:t>
            </a:r>
          </a:p>
          <a:p>
            <a:pPr algn="just"/>
            <a:r>
              <a:rPr lang="es-CO" sz="1500" dirty="0" smtClean="0">
                <a:latin typeface="Comic Sans MS" pitchFamily="66" charset="0"/>
              </a:rPr>
              <a:t>Sistema Web de Administración de Metadatos Institucional- v3</a:t>
            </a:r>
          </a:p>
          <a:p>
            <a:endParaRPr lang="es-CO" sz="1500" dirty="0" smtClean="0">
              <a:latin typeface="Comic Sans MS" pitchFamily="66" charset="0"/>
            </a:endParaRPr>
          </a:p>
        </p:txBody>
      </p:sp>
      <p:sp>
        <p:nvSpPr>
          <p:cNvPr id="9" name="10 CuadroTexto"/>
          <p:cNvSpPr txBox="1">
            <a:spLocks noChangeArrowheads="1"/>
          </p:cNvSpPr>
          <p:nvPr/>
        </p:nvSpPr>
        <p:spPr bwMode="auto">
          <a:xfrm>
            <a:off x="5065746" y="2451660"/>
            <a:ext cx="3935410" cy="2862322"/>
          </a:xfrm>
          <a:prstGeom prst="rect">
            <a:avLst/>
          </a:prstGeom>
          <a:noFill/>
          <a:ln w="9525">
            <a:noFill/>
            <a:miter lim="800000"/>
            <a:headEnd/>
            <a:tailEnd/>
          </a:ln>
        </p:spPr>
        <p:txBody>
          <a:bodyPr wrap="square">
            <a:spAutoFit/>
          </a:bodyPr>
          <a:lstStyle/>
          <a:p>
            <a:r>
              <a:rPr lang="es-ES" sz="1500" dirty="0" smtClean="0">
                <a:latin typeface="Comic Sans MS" pitchFamily="66" charset="0"/>
              </a:rPr>
              <a:t>11:00 AM – 12:30 PM Familiarización con las herramientas básicas de SWAMI.</a:t>
            </a:r>
          </a:p>
          <a:p>
            <a:endParaRPr lang="es-CO" sz="1500" dirty="0" smtClean="0">
              <a:latin typeface="Comic Sans MS" pitchFamily="66" charset="0"/>
            </a:endParaRPr>
          </a:p>
          <a:p>
            <a:r>
              <a:rPr lang="es-CO" sz="1500" dirty="0" smtClean="0">
                <a:latin typeface="Comic Sans MS" pitchFamily="66" charset="0"/>
              </a:rPr>
              <a:t>12:30 – 1:30 PM. Almuerzo</a:t>
            </a:r>
          </a:p>
          <a:p>
            <a:endParaRPr lang="es-CO" sz="1500" dirty="0" smtClean="0">
              <a:latin typeface="Comic Sans MS" pitchFamily="66" charset="0"/>
            </a:endParaRPr>
          </a:p>
          <a:p>
            <a:r>
              <a:rPr lang="es-CO" sz="1500" dirty="0" smtClean="0">
                <a:latin typeface="Comic Sans MS" pitchFamily="66" charset="0"/>
              </a:rPr>
              <a:t>1:30 – 3:00 PM. Registro de un Metadato mínimo</a:t>
            </a:r>
          </a:p>
          <a:p>
            <a:endParaRPr lang="es-CO" sz="1500" dirty="0" smtClean="0">
              <a:latin typeface="Comic Sans MS" pitchFamily="66" charset="0"/>
            </a:endParaRPr>
          </a:p>
          <a:p>
            <a:r>
              <a:rPr lang="es-CO" sz="1500" dirty="0" smtClean="0">
                <a:latin typeface="Comic Sans MS" pitchFamily="66" charset="0"/>
              </a:rPr>
              <a:t>3:00 – 3:15  PM. Descanso</a:t>
            </a:r>
          </a:p>
          <a:p>
            <a:endParaRPr lang="es-CO" sz="1500" dirty="0" smtClean="0">
              <a:latin typeface="Comic Sans MS" pitchFamily="66" charset="0"/>
            </a:endParaRPr>
          </a:p>
          <a:p>
            <a:r>
              <a:rPr lang="es-CO" sz="1500" dirty="0" smtClean="0">
                <a:latin typeface="Comic Sans MS" pitchFamily="66" charset="0"/>
              </a:rPr>
              <a:t>3:15 – 5:00 PM. Creación y administración de Plantillas de metadatos. </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Rectangle 5"/>
          <p:cNvSpPr>
            <a:spLocks noChangeArrowheads="1"/>
          </p:cNvSpPr>
          <p:nvPr/>
        </p:nvSpPr>
        <p:spPr bwMode="auto">
          <a:xfrm>
            <a:off x="7596336" y="5734050"/>
            <a:ext cx="1440160" cy="1123950"/>
          </a:xfrm>
          <a:prstGeom prst="rect">
            <a:avLst/>
          </a:prstGeom>
          <a:solidFill>
            <a:schemeClr val="bg1"/>
          </a:solidFill>
          <a:ln w="9525">
            <a:noFill/>
            <a:miter lim="800000"/>
            <a:headEnd/>
            <a:tailEnd/>
          </a:ln>
        </p:spPr>
        <p:txBody>
          <a:bodyPr wrap="none" anchor="ctr"/>
          <a:lstStyle/>
          <a:p>
            <a:endParaRPr lang="es-ES"/>
          </a:p>
        </p:txBody>
      </p:sp>
      <p:sp>
        <p:nvSpPr>
          <p:cNvPr id="88067" name="Line 3"/>
          <p:cNvSpPr>
            <a:spLocks noChangeShapeType="1"/>
          </p:cNvSpPr>
          <p:nvPr/>
        </p:nvSpPr>
        <p:spPr bwMode="auto">
          <a:xfrm flipV="1">
            <a:off x="3379837" y="4700588"/>
            <a:ext cx="1131888" cy="1587"/>
          </a:xfrm>
          <a:prstGeom prst="line">
            <a:avLst/>
          </a:prstGeom>
          <a:noFill/>
          <a:ln w="76200">
            <a:solidFill>
              <a:schemeClr val="tx1"/>
            </a:solidFill>
            <a:round/>
            <a:headEnd/>
            <a:tailEnd/>
          </a:ln>
        </p:spPr>
        <p:txBody>
          <a:bodyPr/>
          <a:lstStyle/>
          <a:p>
            <a:pPr>
              <a:defRPr/>
            </a:pPr>
            <a:endParaRPr lang="es-CO" sz="1800">
              <a:solidFill>
                <a:schemeClr val="tx1">
                  <a:lumMod val="95000"/>
                  <a:lumOff val="5000"/>
                </a:schemeClr>
              </a:solidFill>
              <a:latin typeface="Comic Sans MS" pitchFamily="66" charset="0"/>
            </a:endParaRPr>
          </a:p>
        </p:txBody>
      </p:sp>
      <p:sp>
        <p:nvSpPr>
          <p:cNvPr id="88068" name="Line 4"/>
          <p:cNvSpPr>
            <a:spLocks noChangeShapeType="1"/>
          </p:cNvSpPr>
          <p:nvPr/>
        </p:nvSpPr>
        <p:spPr bwMode="auto">
          <a:xfrm flipV="1">
            <a:off x="1398637" y="4700588"/>
            <a:ext cx="1981200" cy="1587"/>
          </a:xfrm>
          <a:prstGeom prst="line">
            <a:avLst/>
          </a:prstGeom>
          <a:noFill/>
          <a:ln w="76200">
            <a:solidFill>
              <a:schemeClr val="tx1"/>
            </a:solidFill>
            <a:round/>
            <a:headEnd/>
            <a:tailEnd/>
          </a:ln>
        </p:spPr>
        <p:txBody>
          <a:bodyPr/>
          <a:lstStyle/>
          <a:p>
            <a:pPr>
              <a:defRPr/>
            </a:pPr>
            <a:endParaRPr lang="es-CO" sz="1800">
              <a:solidFill>
                <a:schemeClr val="tx1">
                  <a:lumMod val="95000"/>
                  <a:lumOff val="5000"/>
                </a:schemeClr>
              </a:solidFill>
              <a:latin typeface="Comic Sans MS" pitchFamily="66" charset="0"/>
            </a:endParaRPr>
          </a:p>
        </p:txBody>
      </p:sp>
      <p:sp>
        <p:nvSpPr>
          <p:cNvPr id="88069" name="Line 5"/>
          <p:cNvSpPr>
            <a:spLocks noChangeShapeType="1"/>
          </p:cNvSpPr>
          <p:nvPr/>
        </p:nvSpPr>
        <p:spPr bwMode="auto">
          <a:xfrm flipV="1">
            <a:off x="6269087" y="4700588"/>
            <a:ext cx="1951038" cy="1587"/>
          </a:xfrm>
          <a:prstGeom prst="line">
            <a:avLst/>
          </a:prstGeom>
          <a:noFill/>
          <a:ln w="76200" cap="rnd">
            <a:solidFill>
              <a:schemeClr val="tx1"/>
            </a:solidFill>
            <a:prstDash val="sysDot"/>
            <a:round/>
            <a:headEnd/>
            <a:tailEnd/>
          </a:ln>
        </p:spPr>
        <p:txBody>
          <a:bodyPr/>
          <a:lstStyle/>
          <a:p>
            <a:endParaRPr lang="es-ES">
              <a:latin typeface="Comic Sans MS" pitchFamily="66" charset="0"/>
            </a:endParaRPr>
          </a:p>
        </p:txBody>
      </p:sp>
      <p:sp>
        <p:nvSpPr>
          <p:cNvPr id="88070" name="Line 6"/>
          <p:cNvSpPr>
            <a:spLocks noChangeShapeType="1"/>
          </p:cNvSpPr>
          <p:nvPr/>
        </p:nvSpPr>
        <p:spPr bwMode="auto">
          <a:xfrm>
            <a:off x="4521250" y="4700588"/>
            <a:ext cx="1633537" cy="1587"/>
          </a:xfrm>
          <a:prstGeom prst="line">
            <a:avLst/>
          </a:prstGeom>
          <a:noFill/>
          <a:ln w="76200">
            <a:solidFill>
              <a:schemeClr val="tx1"/>
            </a:solidFill>
            <a:round/>
            <a:headEnd/>
            <a:tailEnd/>
          </a:ln>
        </p:spPr>
        <p:txBody>
          <a:bodyPr/>
          <a:lstStyle/>
          <a:p>
            <a:pPr>
              <a:defRPr/>
            </a:pPr>
            <a:endParaRPr lang="es-CO" sz="1800">
              <a:solidFill>
                <a:schemeClr val="tx1">
                  <a:lumMod val="95000"/>
                  <a:lumOff val="5000"/>
                </a:schemeClr>
              </a:solidFill>
              <a:latin typeface="Comic Sans MS" pitchFamily="66" charset="0"/>
            </a:endParaRPr>
          </a:p>
        </p:txBody>
      </p:sp>
      <p:grpSp>
        <p:nvGrpSpPr>
          <p:cNvPr id="2" name="Group 7"/>
          <p:cNvGrpSpPr>
            <a:grpSpLocks/>
          </p:cNvGrpSpPr>
          <p:nvPr/>
        </p:nvGrpSpPr>
        <p:grpSpPr bwMode="auto">
          <a:xfrm rot="-5400000">
            <a:off x="2232868" y="3353594"/>
            <a:ext cx="360363" cy="1978025"/>
            <a:chOff x="1474" y="165"/>
            <a:chExt cx="1905" cy="4036"/>
          </a:xfrm>
        </p:grpSpPr>
        <p:sp>
          <p:nvSpPr>
            <p:cNvPr id="47132" name="AutoShape 8"/>
            <p:cNvSpPr>
              <a:spLocks/>
            </p:cNvSpPr>
            <p:nvPr/>
          </p:nvSpPr>
          <p:spPr bwMode="auto">
            <a:xfrm>
              <a:off x="1474" y="165"/>
              <a:ext cx="730" cy="4036"/>
            </a:xfrm>
            <a:prstGeom prst="rightBrace">
              <a:avLst>
                <a:gd name="adj1" fmla="val 46327"/>
                <a:gd name="adj2" fmla="val 50000"/>
              </a:avLst>
            </a:prstGeom>
            <a:noFill/>
            <a:ln w="38100">
              <a:solidFill>
                <a:srgbClr val="FF3300"/>
              </a:solidFill>
              <a:round/>
              <a:headEnd/>
              <a:tailEnd/>
            </a:ln>
          </p:spPr>
          <p:txBody>
            <a:bodyPr wrap="none" anchor="ctr"/>
            <a:lstStyle/>
            <a:p>
              <a:pPr>
                <a:defRPr/>
              </a:pPr>
              <a:endParaRPr lang="en-US" sz="1800">
                <a:solidFill>
                  <a:schemeClr val="tx1">
                    <a:lumMod val="95000"/>
                    <a:lumOff val="5000"/>
                  </a:schemeClr>
                </a:solidFill>
                <a:latin typeface="Comic Sans MS" pitchFamily="66" charset="0"/>
              </a:endParaRPr>
            </a:p>
          </p:txBody>
        </p:sp>
        <p:sp>
          <p:nvSpPr>
            <p:cNvPr id="47133" name="Line 9"/>
            <p:cNvSpPr>
              <a:spLocks noChangeShapeType="1"/>
            </p:cNvSpPr>
            <p:nvPr/>
          </p:nvSpPr>
          <p:spPr bwMode="auto">
            <a:xfrm>
              <a:off x="2196" y="2180"/>
              <a:ext cx="1175" cy="0"/>
            </a:xfrm>
            <a:prstGeom prst="line">
              <a:avLst/>
            </a:prstGeom>
            <a:noFill/>
            <a:ln w="38100">
              <a:solidFill>
                <a:srgbClr val="FF3300"/>
              </a:solidFill>
              <a:round/>
              <a:headEnd/>
              <a:tailEnd type="triangle" w="med" len="med"/>
            </a:ln>
          </p:spPr>
          <p:txBody>
            <a:bodyPr/>
            <a:lstStyle/>
            <a:p>
              <a:pPr>
                <a:defRPr/>
              </a:pPr>
              <a:endParaRPr lang="es-CO" sz="1800">
                <a:solidFill>
                  <a:schemeClr val="tx1">
                    <a:lumMod val="95000"/>
                    <a:lumOff val="5000"/>
                  </a:schemeClr>
                </a:solidFill>
                <a:latin typeface="Comic Sans MS" pitchFamily="66" charset="0"/>
              </a:endParaRPr>
            </a:p>
          </p:txBody>
        </p:sp>
      </p:grpSp>
      <p:sp>
        <p:nvSpPr>
          <p:cNvPr id="88074" name="Text Box 10"/>
          <p:cNvSpPr txBox="1">
            <a:spLocks noChangeArrowheads="1"/>
          </p:cNvSpPr>
          <p:nvPr/>
        </p:nvSpPr>
        <p:spPr bwMode="auto">
          <a:xfrm>
            <a:off x="1585962" y="3908425"/>
            <a:ext cx="1633538" cy="369888"/>
          </a:xfrm>
          <a:prstGeom prst="rect">
            <a:avLst/>
          </a:prstGeom>
          <a:noFill/>
          <a:ln w="9525">
            <a:noFill/>
            <a:miter lim="800000"/>
            <a:headEnd/>
            <a:tailEnd/>
          </a:ln>
        </p:spPr>
        <p:txBody>
          <a:bodyPr>
            <a:spAutoFit/>
          </a:bodyPr>
          <a:lstStyle/>
          <a:p>
            <a:pPr algn="ctr" eaLnBrk="0" hangingPunct="0">
              <a:spcBef>
                <a:spcPct val="50000"/>
              </a:spcBef>
              <a:defRPr/>
            </a:pPr>
            <a:r>
              <a:rPr lang="es-CO" sz="1800">
                <a:solidFill>
                  <a:schemeClr val="tx1">
                    <a:lumMod val="95000"/>
                    <a:lumOff val="5000"/>
                  </a:schemeClr>
                </a:solidFill>
                <a:latin typeface="Comic Sans MS" pitchFamily="66" charset="0"/>
              </a:rPr>
              <a:t>CTN 0034</a:t>
            </a:r>
            <a:r>
              <a:rPr lang="es-ES" sz="1800">
                <a:solidFill>
                  <a:schemeClr val="tx1">
                    <a:lumMod val="95000"/>
                    <a:lumOff val="5000"/>
                  </a:schemeClr>
                </a:solidFill>
                <a:latin typeface="Comic Sans MS" pitchFamily="66" charset="0"/>
              </a:rPr>
              <a:t> </a:t>
            </a:r>
          </a:p>
        </p:txBody>
      </p:sp>
      <p:sp>
        <p:nvSpPr>
          <p:cNvPr id="88075" name="Text Box 11"/>
          <p:cNvSpPr txBox="1">
            <a:spLocks noChangeArrowheads="1"/>
          </p:cNvSpPr>
          <p:nvPr/>
        </p:nvSpPr>
        <p:spPr bwMode="auto">
          <a:xfrm>
            <a:off x="2654350" y="5300663"/>
            <a:ext cx="1824037" cy="369887"/>
          </a:xfrm>
          <a:prstGeom prst="rect">
            <a:avLst/>
          </a:prstGeom>
          <a:noFill/>
          <a:ln w="9525">
            <a:noFill/>
            <a:miter lim="800000"/>
            <a:headEnd/>
            <a:tailEnd/>
          </a:ln>
        </p:spPr>
        <p:txBody>
          <a:bodyPr>
            <a:spAutoFit/>
          </a:bodyPr>
          <a:lstStyle/>
          <a:p>
            <a:pPr algn="ctr" eaLnBrk="0" hangingPunct="0">
              <a:spcBef>
                <a:spcPct val="50000"/>
              </a:spcBef>
              <a:defRPr/>
            </a:pPr>
            <a:r>
              <a:rPr lang="es-ES_tradnl" sz="1800">
                <a:solidFill>
                  <a:schemeClr val="tx1">
                    <a:lumMod val="95000"/>
                    <a:lumOff val="5000"/>
                  </a:schemeClr>
                </a:solidFill>
                <a:latin typeface="Comic Sans MS" pitchFamily="66" charset="0"/>
                <a:ea typeface="ＭＳ Ｐゴシック" pitchFamily="48" charset="-128"/>
              </a:rPr>
              <a:t>Inactivo</a:t>
            </a:r>
            <a:endParaRPr lang="es-ES" sz="1800">
              <a:solidFill>
                <a:schemeClr val="tx1">
                  <a:lumMod val="95000"/>
                  <a:lumOff val="5000"/>
                </a:schemeClr>
              </a:solidFill>
              <a:latin typeface="Comic Sans MS" pitchFamily="66" charset="0"/>
              <a:ea typeface="ＭＳ Ｐゴシック" pitchFamily="48" charset="-128"/>
            </a:endParaRPr>
          </a:p>
        </p:txBody>
      </p:sp>
      <p:sp>
        <p:nvSpPr>
          <p:cNvPr id="88076" name="Text Box 12"/>
          <p:cNvSpPr txBox="1">
            <a:spLocks noChangeArrowheads="1"/>
          </p:cNvSpPr>
          <p:nvPr/>
        </p:nvSpPr>
        <p:spPr bwMode="auto">
          <a:xfrm>
            <a:off x="1147811" y="4792663"/>
            <a:ext cx="765845" cy="369332"/>
          </a:xfrm>
          <a:prstGeom prst="rect">
            <a:avLst/>
          </a:prstGeom>
          <a:noFill/>
          <a:ln w="9525">
            <a:noFill/>
            <a:miter lim="800000"/>
            <a:headEnd/>
            <a:tailEnd/>
          </a:ln>
        </p:spPr>
        <p:txBody>
          <a:bodyPr wrap="square">
            <a:spAutoFit/>
          </a:bodyPr>
          <a:lstStyle/>
          <a:p>
            <a:pPr algn="ctr" eaLnBrk="0" hangingPunct="0">
              <a:spcBef>
                <a:spcPct val="50000"/>
              </a:spcBef>
              <a:defRPr/>
            </a:pPr>
            <a:r>
              <a:rPr lang="es-ES" sz="1800">
                <a:solidFill>
                  <a:schemeClr val="tx1">
                    <a:lumMod val="95000"/>
                    <a:lumOff val="5000"/>
                  </a:schemeClr>
                </a:solidFill>
                <a:latin typeface="Comic Sans MS" pitchFamily="66" charset="0"/>
                <a:ea typeface="ＭＳ Ｐゴシック" pitchFamily="48" charset="-128"/>
              </a:rPr>
              <a:t>1996</a:t>
            </a:r>
          </a:p>
        </p:txBody>
      </p:sp>
      <p:sp>
        <p:nvSpPr>
          <p:cNvPr id="88077" name="Text Box 13"/>
          <p:cNvSpPr txBox="1">
            <a:spLocks noChangeArrowheads="1"/>
          </p:cNvSpPr>
          <p:nvPr/>
        </p:nvSpPr>
        <p:spPr bwMode="auto">
          <a:xfrm>
            <a:off x="2284462" y="4772025"/>
            <a:ext cx="2201863" cy="381000"/>
          </a:xfrm>
          <a:prstGeom prst="rect">
            <a:avLst/>
          </a:prstGeom>
          <a:noFill/>
          <a:ln w="9525">
            <a:noFill/>
            <a:miter lim="800000"/>
            <a:headEnd/>
            <a:tailEnd/>
          </a:ln>
        </p:spPr>
        <p:txBody>
          <a:bodyPr>
            <a:spAutoFit/>
          </a:bodyPr>
          <a:lstStyle/>
          <a:p>
            <a:pPr algn="ctr" eaLnBrk="0" hangingPunct="0">
              <a:spcBef>
                <a:spcPct val="50000"/>
              </a:spcBef>
              <a:defRPr/>
            </a:pPr>
            <a:r>
              <a:rPr lang="es-ES" sz="1800">
                <a:solidFill>
                  <a:schemeClr val="tx1">
                    <a:lumMod val="95000"/>
                    <a:lumOff val="5000"/>
                  </a:schemeClr>
                </a:solidFill>
                <a:latin typeface="Comic Sans MS" pitchFamily="66" charset="0"/>
                <a:ea typeface="ＭＳ Ｐゴシック" pitchFamily="48" charset="-128"/>
              </a:rPr>
              <a:t>2003</a:t>
            </a:r>
          </a:p>
        </p:txBody>
      </p:sp>
      <p:sp>
        <p:nvSpPr>
          <p:cNvPr id="88078" name="Text Box 14"/>
          <p:cNvSpPr txBox="1">
            <a:spLocks noChangeArrowheads="1"/>
          </p:cNvSpPr>
          <p:nvPr/>
        </p:nvSpPr>
        <p:spPr bwMode="auto">
          <a:xfrm>
            <a:off x="4145012" y="4765675"/>
            <a:ext cx="763588" cy="381000"/>
          </a:xfrm>
          <a:prstGeom prst="rect">
            <a:avLst/>
          </a:prstGeom>
          <a:noFill/>
          <a:ln w="9525" algn="ctr">
            <a:noFill/>
            <a:miter lim="800000"/>
            <a:headEnd/>
            <a:tailEnd/>
          </a:ln>
          <a:effectLst>
            <a:prstShdw prst="shdw17" dist="17961" dir="2700000">
              <a:srgbClr val="999999"/>
            </a:prstShdw>
          </a:effectLst>
        </p:spPr>
        <p:txBody>
          <a:bodyPr anchor="ctr">
            <a:spAutoFit/>
          </a:bodyPr>
          <a:lstStyle/>
          <a:p>
            <a:pPr eaLnBrk="0" hangingPunct="0">
              <a:spcBef>
                <a:spcPct val="50000"/>
              </a:spcBef>
              <a:defRPr/>
            </a:pPr>
            <a:r>
              <a:rPr lang="es-ES" sz="1800">
                <a:solidFill>
                  <a:schemeClr val="tx1">
                    <a:lumMod val="95000"/>
                    <a:lumOff val="5000"/>
                  </a:schemeClr>
                </a:solidFill>
                <a:latin typeface="Comic Sans MS" pitchFamily="66" charset="0"/>
                <a:ea typeface="ＭＳ Ｐゴシック" pitchFamily="48" charset="-128"/>
              </a:rPr>
              <a:t>2006</a:t>
            </a:r>
          </a:p>
        </p:txBody>
      </p:sp>
      <p:sp>
        <p:nvSpPr>
          <p:cNvPr id="88079" name="Line 15"/>
          <p:cNvSpPr>
            <a:spLocks noChangeShapeType="1"/>
          </p:cNvSpPr>
          <p:nvPr/>
        </p:nvSpPr>
        <p:spPr bwMode="auto">
          <a:xfrm>
            <a:off x="1408162" y="4556125"/>
            <a:ext cx="0" cy="304800"/>
          </a:xfrm>
          <a:prstGeom prst="line">
            <a:avLst/>
          </a:prstGeom>
          <a:noFill/>
          <a:ln w="9525">
            <a:solidFill>
              <a:schemeClr val="tx1"/>
            </a:solidFill>
            <a:round/>
            <a:headEnd/>
            <a:tailEnd/>
          </a:ln>
        </p:spPr>
        <p:txBody>
          <a:bodyPr/>
          <a:lstStyle/>
          <a:p>
            <a:pPr>
              <a:defRPr/>
            </a:pPr>
            <a:endParaRPr lang="es-CO" sz="1800">
              <a:solidFill>
                <a:schemeClr val="tx1">
                  <a:lumMod val="95000"/>
                  <a:lumOff val="5000"/>
                </a:schemeClr>
              </a:solidFill>
              <a:latin typeface="Comic Sans MS" pitchFamily="66" charset="0"/>
            </a:endParaRPr>
          </a:p>
        </p:txBody>
      </p:sp>
      <p:sp>
        <p:nvSpPr>
          <p:cNvPr id="88080" name="Line 16"/>
          <p:cNvSpPr>
            <a:spLocks noChangeShapeType="1"/>
          </p:cNvSpPr>
          <p:nvPr/>
        </p:nvSpPr>
        <p:spPr bwMode="auto">
          <a:xfrm>
            <a:off x="3379837" y="4556125"/>
            <a:ext cx="0" cy="304800"/>
          </a:xfrm>
          <a:prstGeom prst="line">
            <a:avLst/>
          </a:prstGeom>
          <a:noFill/>
          <a:ln w="9525">
            <a:solidFill>
              <a:schemeClr val="tx1"/>
            </a:solidFill>
            <a:round/>
            <a:headEnd/>
            <a:tailEnd/>
          </a:ln>
        </p:spPr>
        <p:txBody>
          <a:bodyPr/>
          <a:lstStyle/>
          <a:p>
            <a:pPr>
              <a:defRPr/>
            </a:pPr>
            <a:endParaRPr lang="es-CO" sz="1800">
              <a:solidFill>
                <a:schemeClr val="tx1">
                  <a:lumMod val="95000"/>
                  <a:lumOff val="5000"/>
                </a:schemeClr>
              </a:solidFill>
              <a:latin typeface="Comic Sans MS" pitchFamily="66" charset="0"/>
            </a:endParaRPr>
          </a:p>
        </p:txBody>
      </p:sp>
      <p:grpSp>
        <p:nvGrpSpPr>
          <p:cNvPr id="3" name="Group 17"/>
          <p:cNvGrpSpPr>
            <a:grpSpLocks/>
          </p:cNvGrpSpPr>
          <p:nvPr/>
        </p:nvGrpSpPr>
        <p:grpSpPr bwMode="auto">
          <a:xfrm rot="5400000">
            <a:off x="3829894" y="4680744"/>
            <a:ext cx="260350" cy="1068387"/>
            <a:chOff x="1474" y="165"/>
            <a:chExt cx="1905" cy="4036"/>
          </a:xfrm>
        </p:grpSpPr>
        <p:sp>
          <p:nvSpPr>
            <p:cNvPr id="47130" name="AutoShape 18"/>
            <p:cNvSpPr>
              <a:spLocks/>
            </p:cNvSpPr>
            <p:nvPr/>
          </p:nvSpPr>
          <p:spPr bwMode="auto">
            <a:xfrm>
              <a:off x="1474" y="165"/>
              <a:ext cx="732" cy="4036"/>
            </a:xfrm>
            <a:prstGeom prst="rightBrace">
              <a:avLst>
                <a:gd name="adj1" fmla="val 46327"/>
                <a:gd name="adj2" fmla="val 50000"/>
              </a:avLst>
            </a:prstGeom>
            <a:noFill/>
            <a:ln w="38100">
              <a:solidFill>
                <a:srgbClr val="FF3300"/>
              </a:solidFill>
              <a:round/>
              <a:headEnd/>
              <a:tailEnd/>
            </a:ln>
          </p:spPr>
          <p:txBody>
            <a:bodyPr wrap="none" anchor="ctr"/>
            <a:lstStyle/>
            <a:p>
              <a:pPr>
                <a:defRPr/>
              </a:pPr>
              <a:endParaRPr lang="en-US" sz="1800">
                <a:solidFill>
                  <a:schemeClr val="tx1">
                    <a:lumMod val="95000"/>
                    <a:lumOff val="5000"/>
                  </a:schemeClr>
                </a:solidFill>
                <a:latin typeface="Comic Sans MS" pitchFamily="66" charset="0"/>
              </a:endParaRPr>
            </a:p>
          </p:txBody>
        </p:sp>
        <p:sp>
          <p:nvSpPr>
            <p:cNvPr id="47131" name="Line 19"/>
            <p:cNvSpPr>
              <a:spLocks noChangeShapeType="1"/>
            </p:cNvSpPr>
            <p:nvPr/>
          </p:nvSpPr>
          <p:spPr bwMode="auto">
            <a:xfrm>
              <a:off x="2206" y="2174"/>
              <a:ext cx="1173" cy="0"/>
            </a:xfrm>
            <a:prstGeom prst="line">
              <a:avLst/>
            </a:prstGeom>
            <a:noFill/>
            <a:ln w="38100">
              <a:solidFill>
                <a:srgbClr val="FF3300"/>
              </a:solidFill>
              <a:round/>
              <a:headEnd/>
              <a:tailEnd type="triangle" w="med" len="med"/>
            </a:ln>
          </p:spPr>
          <p:txBody>
            <a:bodyPr/>
            <a:lstStyle/>
            <a:p>
              <a:pPr>
                <a:defRPr/>
              </a:pPr>
              <a:endParaRPr lang="es-CO" sz="1800">
                <a:solidFill>
                  <a:schemeClr val="tx1">
                    <a:lumMod val="95000"/>
                    <a:lumOff val="5000"/>
                  </a:schemeClr>
                </a:solidFill>
                <a:latin typeface="Comic Sans MS" pitchFamily="66" charset="0"/>
              </a:endParaRPr>
            </a:p>
          </p:txBody>
        </p:sp>
      </p:grpSp>
      <p:sp>
        <p:nvSpPr>
          <p:cNvPr id="88084" name="Line 20"/>
          <p:cNvSpPr>
            <a:spLocks noChangeShapeType="1"/>
          </p:cNvSpPr>
          <p:nvPr/>
        </p:nvSpPr>
        <p:spPr bwMode="auto">
          <a:xfrm>
            <a:off x="4519662" y="4556125"/>
            <a:ext cx="0" cy="304800"/>
          </a:xfrm>
          <a:prstGeom prst="line">
            <a:avLst/>
          </a:prstGeom>
          <a:noFill/>
          <a:ln w="9525">
            <a:solidFill>
              <a:schemeClr val="tx1"/>
            </a:solidFill>
            <a:round/>
            <a:headEnd/>
            <a:tailEnd/>
          </a:ln>
        </p:spPr>
        <p:txBody>
          <a:bodyPr/>
          <a:lstStyle/>
          <a:p>
            <a:pPr>
              <a:defRPr/>
            </a:pPr>
            <a:endParaRPr lang="es-CO" sz="1800">
              <a:solidFill>
                <a:schemeClr val="tx1">
                  <a:lumMod val="95000"/>
                  <a:lumOff val="5000"/>
                </a:schemeClr>
              </a:solidFill>
              <a:latin typeface="Comic Sans MS" pitchFamily="66" charset="0"/>
            </a:endParaRPr>
          </a:p>
        </p:txBody>
      </p:sp>
      <p:sp>
        <p:nvSpPr>
          <p:cNvPr id="88085" name="Text Box 21"/>
          <p:cNvSpPr txBox="1">
            <a:spLocks noChangeArrowheads="1"/>
          </p:cNvSpPr>
          <p:nvPr/>
        </p:nvSpPr>
        <p:spPr bwMode="auto">
          <a:xfrm>
            <a:off x="4460925" y="3973513"/>
            <a:ext cx="1633537" cy="369887"/>
          </a:xfrm>
          <a:prstGeom prst="rect">
            <a:avLst/>
          </a:prstGeom>
          <a:noFill/>
          <a:ln w="9525">
            <a:noFill/>
            <a:miter lim="800000"/>
            <a:headEnd/>
            <a:tailEnd/>
          </a:ln>
        </p:spPr>
        <p:txBody>
          <a:bodyPr>
            <a:spAutoFit/>
          </a:bodyPr>
          <a:lstStyle/>
          <a:p>
            <a:pPr algn="ctr" eaLnBrk="0" hangingPunct="0">
              <a:spcBef>
                <a:spcPct val="50000"/>
              </a:spcBef>
              <a:defRPr/>
            </a:pPr>
            <a:r>
              <a:rPr lang="es-CO" sz="1800">
                <a:solidFill>
                  <a:schemeClr val="tx1">
                    <a:lumMod val="95000"/>
                    <a:lumOff val="5000"/>
                  </a:schemeClr>
                </a:solidFill>
                <a:latin typeface="Comic Sans MS" pitchFamily="66" charset="0"/>
              </a:rPr>
              <a:t>CTN 28</a:t>
            </a:r>
            <a:r>
              <a:rPr lang="es-ES" sz="1800" b="1">
                <a:solidFill>
                  <a:schemeClr val="tx1">
                    <a:lumMod val="95000"/>
                    <a:lumOff val="5000"/>
                  </a:schemeClr>
                </a:solidFill>
                <a:latin typeface="Comic Sans MS" pitchFamily="66" charset="0"/>
              </a:rPr>
              <a:t> </a:t>
            </a:r>
          </a:p>
        </p:txBody>
      </p:sp>
      <p:sp>
        <p:nvSpPr>
          <p:cNvPr id="88086" name="Line 22"/>
          <p:cNvSpPr>
            <a:spLocks noChangeShapeType="1"/>
          </p:cNvSpPr>
          <p:nvPr/>
        </p:nvSpPr>
        <p:spPr bwMode="auto">
          <a:xfrm>
            <a:off x="4516487" y="4471988"/>
            <a:ext cx="1635125" cy="1587"/>
          </a:xfrm>
          <a:prstGeom prst="line">
            <a:avLst/>
          </a:prstGeom>
          <a:noFill/>
          <a:ln w="22225">
            <a:solidFill>
              <a:srgbClr val="FF3300"/>
            </a:solidFill>
            <a:round/>
            <a:headEnd/>
            <a:tailEnd type="triangle" w="med" len="med"/>
          </a:ln>
          <a:effectLst>
            <a:prstShdw prst="shdw17" dist="17961" dir="2700000">
              <a:srgbClr val="991F00"/>
            </a:prstShdw>
          </a:effectLst>
        </p:spPr>
        <p:txBody>
          <a:bodyPr/>
          <a:lstStyle/>
          <a:p>
            <a:pPr>
              <a:defRPr/>
            </a:pPr>
            <a:endParaRPr lang="es-CO" sz="1800">
              <a:solidFill>
                <a:schemeClr val="tx1">
                  <a:lumMod val="95000"/>
                  <a:lumOff val="5000"/>
                </a:schemeClr>
              </a:solidFill>
              <a:latin typeface="Comic Sans MS" pitchFamily="66" charset="0"/>
            </a:endParaRPr>
          </a:p>
        </p:txBody>
      </p:sp>
      <p:pic>
        <p:nvPicPr>
          <p:cNvPr id="88087" name="Picture 23"/>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6230987" y="3836988"/>
            <a:ext cx="346075" cy="792162"/>
          </a:xfrm>
          <a:prstGeom prst="rect">
            <a:avLst/>
          </a:prstGeom>
          <a:noFill/>
          <a:ln w="9525">
            <a:noFill/>
            <a:miter lim="800000"/>
            <a:headEnd/>
            <a:tailEnd/>
          </a:ln>
        </p:spPr>
      </p:pic>
      <p:sp>
        <p:nvSpPr>
          <p:cNvPr id="88088" name="Rectangle 24"/>
          <p:cNvSpPr>
            <a:spLocks noChangeArrowheads="1"/>
          </p:cNvSpPr>
          <p:nvPr/>
        </p:nvSpPr>
        <p:spPr bwMode="auto">
          <a:xfrm>
            <a:off x="971600" y="2236788"/>
            <a:ext cx="5472112" cy="1200150"/>
          </a:xfrm>
          <a:prstGeom prst="rect">
            <a:avLst/>
          </a:prstGeom>
          <a:noFill/>
          <a:ln w="9525" algn="ctr">
            <a:noFill/>
            <a:miter lim="800000"/>
            <a:headEnd/>
            <a:tailEnd/>
          </a:ln>
          <a:effectLst>
            <a:prstShdw prst="shdw17" dist="17961" dir="2700000">
              <a:srgbClr val="999999"/>
            </a:prstShdw>
          </a:effectLst>
        </p:spPr>
        <p:txBody>
          <a:bodyPr anchor="ctr">
            <a:spAutoFit/>
          </a:bodyPr>
          <a:lstStyle/>
          <a:p>
            <a:pPr algn="ctr"/>
            <a:r>
              <a:rPr lang="es-CO" sz="1800" dirty="0">
                <a:solidFill>
                  <a:schemeClr val="tx1"/>
                </a:solidFill>
                <a:latin typeface="Comic Sans MS" pitchFamily="66" charset="0"/>
              </a:rPr>
              <a:t>Busca liderar acuerdos libres y voluntarios entre los diferentes productores y usuarios, sobre aspectos de especial relevancia para la comunidad de información geográfica. </a:t>
            </a:r>
            <a:endParaRPr lang="es-ES" sz="1800" dirty="0">
              <a:solidFill>
                <a:schemeClr val="tx1"/>
              </a:solidFill>
              <a:latin typeface="Comic Sans MS" pitchFamily="66" charset="0"/>
            </a:endParaRPr>
          </a:p>
        </p:txBody>
      </p:sp>
      <p:pic>
        <p:nvPicPr>
          <p:cNvPr id="88089" name="Picture 25"/>
          <p:cNvPicPr>
            <a:picLocks noChangeAspect="1" noChangeArrowheads="1"/>
          </p:cNvPicPr>
          <p:nvPr/>
        </p:nvPicPr>
        <p:blipFill>
          <a:blip r:embed="rId4" cstate="print"/>
          <a:srcRect/>
          <a:stretch>
            <a:fillRect/>
          </a:stretch>
        </p:blipFill>
        <p:spPr bwMode="auto">
          <a:xfrm>
            <a:off x="1495475" y="5780088"/>
            <a:ext cx="1081087" cy="720725"/>
          </a:xfrm>
          <a:prstGeom prst="rect">
            <a:avLst/>
          </a:prstGeom>
          <a:noFill/>
          <a:ln w="9525" algn="ctr">
            <a:noFill/>
            <a:miter lim="800000"/>
            <a:headEnd/>
            <a:tailEnd/>
          </a:ln>
        </p:spPr>
      </p:pic>
      <p:pic>
        <p:nvPicPr>
          <p:cNvPr id="88090" name="Picture 26"/>
          <p:cNvPicPr>
            <a:picLocks noChangeAspect="1" noChangeArrowheads="1"/>
          </p:cNvPicPr>
          <p:nvPr/>
        </p:nvPicPr>
        <p:blipFill>
          <a:blip r:embed="rId5" cstate="print"/>
          <a:srcRect/>
          <a:stretch>
            <a:fillRect/>
          </a:stretch>
        </p:blipFill>
        <p:spPr bwMode="auto">
          <a:xfrm>
            <a:off x="2840087" y="5780088"/>
            <a:ext cx="2808288" cy="704850"/>
          </a:xfrm>
          <a:prstGeom prst="rect">
            <a:avLst/>
          </a:prstGeom>
          <a:noFill/>
          <a:ln w="9525" algn="ctr">
            <a:noFill/>
            <a:miter lim="800000"/>
            <a:headEnd/>
            <a:tailEnd/>
          </a:ln>
        </p:spPr>
      </p:pic>
      <p:pic>
        <p:nvPicPr>
          <p:cNvPr id="52246" name="Picture 28"/>
          <p:cNvPicPr>
            <a:picLocks noChangeAspect="1" noChangeArrowheads="1"/>
          </p:cNvPicPr>
          <p:nvPr/>
        </p:nvPicPr>
        <p:blipFill>
          <a:blip r:embed="rId6" cstate="print"/>
          <a:srcRect/>
          <a:stretch>
            <a:fillRect/>
          </a:stretch>
        </p:blipFill>
        <p:spPr bwMode="auto">
          <a:xfrm>
            <a:off x="5994450" y="5815013"/>
            <a:ext cx="1368425" cy="647700"/>
          </a:xfrm>
          <a:prstGeom prst="rect">
            <a:avLst/>
          </a:prstGeom>
          <a:noFill/>
          <a:ln w="9525" algn="ctr">
            <a:noFill/>
            <a:miter lim="800000"/>
            <a:headEnd/>
            <a:tailEnd/>
          </a:ln>
        </p:spPr>
      </p:pic>
      <p:pic>
        <p:nvPicPr>
          <p:cNvPr id="52247" name="29 Imagen" descr="cte28 trans derecho.png"/>
          <p:cNvPicPr>
            <a:picLocks noChangeAspect="1"/>
          </p:cNvPicPr>
          <p:nvPr/>
        </p:nvPicPr>
        <p:blipFill>
          <a:blip r:embed="rId7" cstate="print"/>
          <a:srcRect/>
          <a:stretch>
            <a:fillRect/>
          </a:stretch>
        </p:blipFill>
        <p:spPr bwMode="auto">
          <a:xfrm>
            <a:off x="6719937" y="2500313"/>
            <a:ext cx="1682750" cy="1700212"/>
          </a:xfrm>
          <a:prstGeom prst="rect">
            <a:avLst/>
          </a:prstGeom>
          <a:noFill/>
          <a:ln w="9525">
            <a:noFill/>
            <a:miter lim="800000"/>
            <a:headEnd/>
            <a:tailEnd/>
          </a:ln>
        </p:spPr>
      </p:pic>
      <p:sp>
        <p:nvSpPr>
          <p:cNvPr id="30" name="Rectangle 2"/>
          <p:cNvSpPr>
            <a:spLocks noChangeArrowheads="1"/>
          </p:cNvSpPr>
          <p:nvPr/>
        </p:nvSpPr>
        <p:spPr bwMode="auto">
          <a:xfrm>
            <a:off x="1500188" y="993775"/>
            <a:ext cx="7229475" cy="720725"/>
          </a:xfrm>
          <a:prstGeom prst="rect">
            <a:avLst/>
          </a:prstGeom>
          <a:noFill/>
          <a:ln w="9525" algn="ctr">
            <a:noFill/>
            <a:miter lim="800000"/>
            <a:headEnd/>
            <a:tailEnd/>
          </a:ln>
          <a:effectLst>
            <a:outerShdw dist="17961" dir="2700000" algn="ctr" rotWithShape="0">
              <a:srgbClr val="336699">
                <a:gamma/>
                <a:shade val="60000"/>
                <a:invGamma/>
              </a:srgbClr>
            </a:outerShdw>
          </a:effectLst>
        </p:spPr>
        <p:txBody>
          <a:bodyPr anchor="ctr"/>
          <a:lstStyle/>
          <a:p>
            <a:pPr algn="r" eaLnBrk="0" hangingPunct="0">
              <a:defRPr/>
            </a:pPr>
            <a:r>
              <a:rPr lang="es-ES" sz="3200" b="1" dirty="0">
                <a:solidFill>
                  <a:schemeClr val="tx1"/>
                </a:solidFill>
                <a:latin typeface="Maiandra GD" pitchFamily="34" charset="0"/>
              </a:rPr>
              <a:t>Comité Técnico de Normalización CTN 028</a:t>
            </a:r>
          </a:p>
        </p:txBody>
      </p:sp>
      <p:sp>
        <p:nvSpPr>
          <p:cNvPr id="32"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GENERALIDADES</a:t>
            </a:r>
            <a:endParaRPr lang="es-ES" sz="1400" u="sng" dirty="0">
              <a:solidFill>
                <a:srgbClr val="953735"/>
              </a:solidFill>
              <a:latin typeface="Bauhaus 93" pitchFamily="82" charset="0"/>
            </a:endParaRPr>
          </a:p>
        </p:txBody>
      </p:sp>
    </p:spTree>
  </p:cSld>
  <p:clrMapOvr>
    <a:masterClrMapping/>
  </p:clrMapOvr>
  <p:transition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88088"/>
                                        </p:tgtEl>
                                        <p:attrNameLst>
                                          <p:attrName>style.visibility</p:attrName>
                                        </p:attrNameLst>
                                      </p:cBhvr>
                                      <p:to>
                                        <p:strVal val="visible"/>
                                      </p:to>
                                    </p:set>
                                    <p:animEffect transition="in" filter="dissolve">
                                      <p:cBhvr>
                                        <p:cTn id="7" dur="500"/>
                                        <p:tgtEl>
                                          <p:spTgt spid="88088"/>
                                        </p:tgtEl>
                                      </p:cBhvr>
                                    </p:animEffect>
                                  </p:childTnLst>
                                </p:cTn>
                              </p:par>
                              <p:par>
                                <p:cTn id="8" presetID="9" presetClass="entr" presetSubtype="0" fill="hold" nodeType="withEffect">
                                  <p:stCondLst>
                                    <p:cond delay="0"/>
                                  </p:stCondLst>
                                  <p:childTnLst>
                                    <p:set>
                                      <p:cBhvr>
                                        <p:cTn id="9" dur="1" fill="hold">
                                          <p:stCondLst>
                                            <p:cond delay="0"/>
                                          </p:stCondLst>
                                        </p:cTn>
                                        <p:tgtEl>
                                          <p:spTgt spid="88089"/>
                                        </p:tgtEl>
                                        <p:attrNameLst>
                                          <p:attrName>style.visibility</p:attrName>
                                        </p:attrNameLst>
                                      </p:cBhvr>
                                      <p:to>
                                        <p:strVal val="visible"/>
                                      </p:to>
                                    </p:set>
                                    <p:animEffect transition="in" filter="dissolve">
                                      <p:cBhvr>
                                        <p:cTn id="10" dur="500"/>
                                        <p:tgtEl>
                                          <p:spTgt spid="88089"/>
                                        </p:tgtEl>
                                      </p:cBhvr>
                                    </p:animEffect>
                                  </p:childTnLst>
                                </p:cTn>
                              </p:par>
                              <p:par>
                                <p:cTn id="11" presetID="9" presetClass="entr" presetSubtype="0" fill="hold" nodeType="withEffect">
                                  <p:stCondLst>
                                    <p:cond delay="0"/>
                                  </p:stCondLst>
                                  <p:childTnLst>
                                    <p:set>
                                      <p:cBhvr>
                                        <p:cTn id="12" dur="1" fill="hold">
                                          <p:stCondLst>
                                            <p:cond delay="0"/>
                                          </p:stCondLst>
                                        </p:cTn>
                                        <p:tgtEl>
                                          <p:spTgt spid="88090"/>
                                        </p:tgtEl>
                                        <p:attrNameLst>
                                          <p:attrName>style.visibility</p:attrName>
                                        </p:attrNameLst>
                                      </p:cBhvr>
                                      <p:to>
                                        <p:strVal val="visible"/>
                                      </p:to>
                                    </p:set>
                                    <p:animEffect transition="in" filter="dissolve">
                                      <p:cBhvr>
                                        <p:cTn id="13" dur="500"/>
                                        <p:tgtEl>
                                          <p:spTgt spid="88090"/>
                                        </p:tgtEl>
                                      </p:cBhvr>
                                    </p:animEffect>
                                  </p:childTnLst>
                                </p:cTn>
                              </p:par>
                            </p:childTnLst>
                          </p:cTn>
                        </p:par>
                      </p:childTnLst>
                    </p:cTn>
                  </p:par>
                  <p:par>
                    <p:cTn id="14" fill="hold">
                      <p:stCondLst>
                        <p:cond delay="indefinite"/>
                      </p:stCondLst>
                      <p:childTnLst>
                        <p:par>
                          <p:cTn id="15" fill="hold">
                            <p:stCondLst>
                              <p:cond delay="0"/>
                            </p:stCondLst>
                            <p:childTnLst>
                              <p:par>
                                <p:cTn id="16" presetID="18" presetClass="entr" presetSubtype="6" fill="hold" nodeType="clickEffect">
                                  <p:stCondLst>
                                    <p:cond delay="0"/>
                                  </p:stCondLst>
                                  <p:childTnLst>
                                    <p:set>
                                      <p:cBhvr>
                                        <p:cTn id="17" dur="1" fill="hold">
                                          <p:stCondLst>
                                            <p:cond delay="0"/>
                                          </p:stCondLst>
                                        </p:cTn>
                                        <p:tgtEl>
                                          <p:spTgt spid="88080"/>
                                        </p:tgtEl>
                                        <p:attrNameLst>
                                          <p:attrName>style.visibility</p:attrName>
                                        </p:attrNameLst>
                                      </p:cBhvr>
                                      <p:to>
                                        <p:strVal val="visible"/>
                                      </p:to>
                                    </p:set>
                                    <p:animEffect transition="in" filter="strips(downRight)">
                                      <p:cBhvr>
                                        <p:cTn id="18" dur="500"/>
                                        <p:tgtEl>
                                          <p:spTgt spid="88080"/>
                                        </p:tgtEl>
                                      </p:cBhvr>
                                    </p:animEffect>
                                  </p:childTnLst>
                                </p:cTn>
                              </p:par>
                              <p:par>
                                <p:cTn id="19" presetID="18" presetClass="entr" presetSubtype="6" fill="hold" nodeType="withEffect">
                                  <p:stCondLst>
                                    <p:cond delay="0"/>
                                  </p:stCondLst>
                                  <p:childTnLst>
                                    <p:set>
                                      <p:cBhvr>
                                        <p:cTn id="20" dur="1" fill="hold">
                                          <p:stCondLst>
                                            <p:cond delay="0"/>
                                          </p:stCondLst>
                                        </p:cTn>
                                        <p:tgtEl>
                                          <p:spTgt spid="88079"/>
                                        </p:tgtEl>
                                        <p:attrNameLst>
                                          <p:attrName>style.visibility</p:attrName>
                                        </p:attrNameLst>
                                      </p:cBhvr>
                                      <p:to>
                                        <p:strVal val="visible"/>
                                      </p:to>
                                    </p:set>
                                    <p:animEffect transition="in" filter="strips(downRight)">
                                      <p:cBhvr>
                                        <p:cTn id="21" dur="500"/>
                                        <p:tgtEl>
                                          <p:spTgt spid="88079"/>
                                        </p:tgtEl>
                                      </p:cBhvr>
                                    </p:animEffect>
                                  </p:childTnLst>
                                </p:cTn>
                              </p:par>
                              <p:par>
                                <p:cTn id="22" presetID="18" presetClass="entr" presetSubtype="6" fill="hold" nodeType="withEffect">
                                  <p:stCondLst>
                                    <p:cond delay="0"/>
                                  </p:stCondLst>
                                  <p:childTnLst>
                                    <p:set>
                                      <p:cBhvr>
                                        <p:cTn id="23" dur="1" fill="hold">
                                          <p:stCondLst>
                                            <p:cond delay="0"/>
                                          </p:stCondLst>
                                        </p:cTn>
                                        <p:tgtEl>
                                          <p:spTgt spid="88068"/>
                                        </p:tgtEl>
                                        <p:attrNameLst>
                                          <p:attrName>style.visibility</p:attrName>
                                        </p:attrNameLst>
                                      </p:cBhvr>
                                      <p:to>
                                        <p:strVal val="visible"/>
                                      </p:to>
                                    </p:set>
                                    <p:animEffect transition="in" filter="strips(downRight)">
                                      <p:cBhvr>
                                        <p:cTn id="24" dur="500"/>
                                        <p:tgtEl>
                                          <p:spTgt spid="88068"/>
                                        </p:tgtEl>
                                      </p:cBhvr>
                                    </p:animEffect>
                                  </p:childTnLst>
                                </p:cTn>
                              </p:par>
                            </p:childTnLst>
                          </p:cTn>
                        </p:par>
                        <p:par>
                          <p:cTn id="25" fill="hold">
                            <p:stCondLst>
                              <p:cond delay="500"/>
                            </p:stCondLst>
                            <p:childTnLst>
                              <p:par>
                                <p:cTn id="26" presetID="9" presetClass="entr" presetSubtype="0" fill="hold" grpId="0" nodeType="afterEffect">
                                  <p:stCondLst>
                                    <p:cond delay="0"/>
                                  </p:stCondLst>
                                  <p:childTnLst>
                                    <p:set>
                                      <p:cBhvr>
                                        <p:cTn id="27" dur="1" fill="hold">
                                          <p:stCondLst>
                                            <p:cond delay="0"/>
                                          </p:stCondLst>
                                        </p:cTn>
                                        <p:tgtEl>
                                          <p:spTgt spid="88076"/>
                                        </p:tgtEl>
                                        <p:attrNameLst>
                                          <p:attrName>style.visibility</p:attrName>
                                        </p:attrNameLst>
                                      </p:cBhvr>
                                      <p:to>
                                        <p:strVal val="visible"/>
                                      </p:to>
                                    </p:set>
                                    <p:animEffect transition="in" filter="dissolve">
                                      <p:cBhvr>
                                        <p:cTn id="28" dur="500"/>
                                        <p:tgtEl>
                                          <p:spTgt spid="88076"/>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88077"/>
                                        </p:tgtEl>
                                        <p:attrNameLst>
                                          <p:attrName>style.visibility</p:attrName>
                                        </p:attrNameLst>
                                      </p:cBhvr>
                                      <p:to>
                                        <p:strVal val="visible"/>
                                      </p:to>
                                    </p:set>
                                    <p:animEffect transition="in" filter="dissolve">
                                      <p:cBhvr>
                                        <p:cTn id="31" dur="500"/>
                                        <p:tgtEl>
                                          <p:spTgt spid="88077"/>
                                        </p:tgtEl>
                                      </p:cBhvr>
                                    </p:animEffect>
                                  </p:childTnLst>
                                </p:cTn>
                              </p:par>
                            </p:childTnLst>
                          </p:cTn>
                        </p:par>
                        <p:par>
                          <p:cTn id="32" fill="hold">
                            <p:stCondLst>
                              <p:cond delay="1000"/>
                            </p:stCondLst>
                            <p:childTnLst>
                              <p:par>
                                <p:cTn id="33" presetID="2" presetClass="entr" presetSubtype="4" fill="hold" nodeType="after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500" fill="hold"/>
                                        <p:tgtEl>
                                          <p:spTgt spid="2"/>
                                        </p:tgtEl>
                                        <p:attrNameLst>
                                          <p:attrName>ppt_x</p:attrName>
                                        </p:attrNameLst>
                                      </p:cBhvr>
                                      <p:tavLst>
                                        <p:tav tm="0">
                                          <p:val>
                                            <p:strVal val="#ppt_x"/>
                                          </p:val>
                                        </p:tav>
                                        <p:tav tm="100000">
                                          <p:val>
                                            <p:strVal val="#ppt_x"/>
                                          </p:val>
                                        </p:tav>
                                      </p:tavLst>
                                    </p:anim>
                                    <p:anim calcmode="lin" valueType="num">
                                      <p:cBhvr additive="base">
                                        <p:cTn id="36" dur="500" fill="hold"/>
                                        <p:tgtEl>
                                          <p:spTgt spid="2"/>
                                        </p:tgtEl>
                                        <p:attrNameLst>
                                          <p:attrName>ppt_y</p:attrName>
                                        </p:attrNameLst>
                                      </p:cBhvr>
                                      <p:tavLst>
                                        <p:tav tm="0">
                                          <p:val>
                                            <p:strVal val="1+#ppt_h/2"/>
                                          </p:val>
                                        </p:tav>
                                        <p:tav tm="100000">
                                          <p:val>
                                            <p:strVal val="#ppt_y"/>
                                          </p:val>
                                        </p:tav>
                                      </p:tavLst>
                                    </p:anim>
                                  </p:childTnLst>
                                </p:cTn>
                              </p:par>
                              <p:par>
                                <p:cTn id="37" presetID="9" presetClass="entr" presetSubtype="0" fill="hold" grpId="0" nodeType="withEffect">
                                  <p:stCondLst>
                                    <p:cond delay="0"/>
                                  </p:stCondLst>
                                  <p:childTnLst>
                                    <p:set>
                                      <p:cBhvr>
                                        <p:cTn id="38" dur="1" fill="hold">
                                          <p:stCondLst>
                                            <p:cond delay="0"/>
                                          </p:stCondLst>
                                        </p:cTn>
                                        <p:tgtEl>
                                          <p:spTgt spid="88074"/>
                                        </p:tgtEl>
                                        <p:attrNameLst>
                                          <p:attrName>style.visibility</p:attrName>
                                        </p:attrNameLst>
                                      </p:cBhvr>
                                      <p:to>
                                        <p:strVal val="visible"/>
                                      </p:to>
                                    </p:set>
                                    <p:animEffect transition="in" filter="dissolve">
                                      <p:cBhvr>
                                        <p:cTn id="39" dur="500"/>
                                        <p:tgtEl>
                                          <p:spTgt spid="88074"/>
                                        </p:tgtEl>
                                      </p:cBhvr>
                                    </p:animEffect>
                                  </p:childTnLst>
                                </p:cTn>
                              </p:par>
                            </p:childTnLst>
                          </p:cTn>
                        </p:par>
                      </p:childTnLst>
                    </p:cTn>
                  </p:par>
                  <p:par>
                    <p:cTn id="40" fill="hold">
                      <p:stCondLst>
                        <p:cond delay="indefinite"/>
                      </p:stCondLst>
                      <p:childTnLst>
                        <p:par>
                          <p:cTn id="41" fill="hold">
                            <p:stCondLst>
                              <p:cond delay="0"/>
                            </p:stCondLst>
                            <p:childTnLst>
                              <p:par>
                                <p:cTn id="42" presetID="18" presetClass="entr" presetSubtype="6" fill="hold" nodeType="clickEffect">
                                  <p:stCondLst>
                                    <p:cond delay="0"/>
                                  </p:stCondLst>
                                  <p:childTnLst>
                                    <p:set>
                                      <p:cBhvr>
                                        <p:cTn id="43" dur="1" fill="hold">
                                          <p:stCondLst>
                                            <p:cond delay="0"/>
                                          </p:stCondLst>
                                        </p:cTn>
                                        <p:tgtEl>
                                          <p:spTgt spid="88067"/>
                                        </p:tgtEl>
                                        <p:attrNameLst>
                                          <p:attrName>style.visibility</p:attrName>
                                        </p:attrNameLst>
                                      </p:cBhvr>
                                      <p:to>
                                        <p:strVal val="visible"/>
                                      </p:to>
                                    </p:set>
                                    <p:animEffect transition="in" filter="strips(downRight)">
                                      <p:cBhvr>
                                        <p:cTn id="44" dur="500"/>
                                        <p:tgtEl>
                                          <p:spTgt spid="88067"/>
                                        </p:tgtEl>
                                      </p:cBhvr>
                                    </p:animEffect>
                                  </p:childTnLst>
                                </p:cTn>
                              </p:par>
                              <p:par>
                                <p:cTn id="45" presetID="18" presetClass="entr" presetSubtype="6" fill="hold" nodeType="withEffect">
                                  <p:stCondLst>
                                    <p:cond delay="0"/>
                                  </p:stCondLst>
                                  <p:childTnLst>
                                    <p:set>
                                      <p:cBhvr>
                                        <p:cTn id="46" dur="1" fill="hold">
                                          <p:stCondLst>
                                            <p:cond delay="0"/>
                                          </p:stCondLst>
                                        </p:cTn>
                                        <p:tgtEl>
                                          <p:spTgt spid="88084"/>
                                        </p:tgtEl>
                                        <p:attrNameLst>
                                          <p:attrName>style.visibility</p:attrName>
                                        </p:attrNameLst>
                                      </p:cBhvr>
                                      <p:to>
                                        <p:strVal val="visible"/>
                                      </p:to>
                                    </p:set>
                                    <p:animEffect transition="in" filter="strips(downRight)">
                                      <p:cBhvr>
                                        <p:cTn id="47" dur="500"/>
                                        <p:tgtEl>
                                          <p:spTgt spid="88084"/>
                                        </p:tgtEl>
                                      </p:cBhvr>
                                    </p:animEffect>
                                  </p:childTnLst>
                                </p:cTn>
                              </p:par>
                            </p:childTnLst>
                          </p:cTn>
                        </p:par>
                        <p:par>
                          <p:cTn id="48" fill="hold">
                            <p:stCondLst>
                              <p:cond delay="500"/>
                            </p:stCondLst>
                            <p:childTnLst>
                              <p:par>
                                <p:cTn id="49" presetID="9" presetClass="entr" presetSubtype="0" fill="hold" grpId="0" nodeType="afterEffect">
                                  <p:stCondLst>
                                    <p:cond delay="0"/>
                                  </p:stCondLst>
                                  <p:childTnLst>
                                    <p:set>
                                      <p:cBhvr>
                                        <p:cTn id="50" dur="1" fill="hold">
                                          <p:stCondLst>
                                            <p:cond delay="0"/>
                                          </p:stCondLst>
                                        </p:cTn>
                                        <p:tgtEl>
                                          <p:spTgt spid="88078"/>
                                        </p:tgtEl>
                                        <p:attrNameLst>
                                          <p:attrName>style.visibility</p:attrName>
                                        </p:attrNameLst>
                                      </p:cBhvr>
                                      <p:to>
                                        <p:strVal val="visible"/>
                                      </p:to>
                                    </p:set>
                                    <p:animEffect transition="in" filter="dissolve">
                                      <p:cBhvr>
                                        <p:cTn id="51" dur="500"/>
                                        <p:tgtEl>
                                          <p:spTgt spid="88078"/>
                                        </p:tgtEl>
                                      </p:cBhvr>
                                    </p:animEffect>
                                  </p:childTnLst>
                                </p:cTn>
                              </p:par>
                            </p:childTnLst>
                          </p:cTn>
                        </p:par>
                        <p:par>
                          <p:cTn id="52" fill="hold">
                            <p:stCondLst>
                              <p:cond delay="1000"/>
                            </p:stCondLst>
                            <p:childTnLst>
                              <p:par>
                                <p:cTn id="53" presetID="12" presetClass="entr" presetSubtype="4" fill="hold" nodeType="afterEffect">
                                  <p:stCondLst>
                                    <p:cond delay="0"/>
                                  </p:stCondLst>
                                  <p:childTnLst>
                                    <p:set>
                                      <p:cBhvr>
                                        <p:cTn id="54" dur="1" fill="hold">
                                          <p:stCondLst>
                                            <p:cond delay="0"/>
                                          </p:stCondLst>
                                        </p:cTn>
                                        <p:tgtEl>
                                          <p:spTgt spid="3"/>
                                        </p:tgtEl>
                                        <p:attrNameLst>
                                          <p:attrName>style.visibility</p:attrName>
                                        </p:attrNameLst>
                                      </p:cBhvr>
                                      <p:to>
                                        <p:strVal val="visible"/>
                                      </p:to>
                                    </p:set>
                                    <p:animEffect transition="in" filter="slide(fromBottom)">
                                      <p:cBhvr>
                                        <p:cTn id="55" dur="500"/>
                                        <p:tgtEl>
                                          <p:spTgt spid="3"/>
                                        </p:tgtEl>
                                      </p:cBhvr>
                                    </p:animEffect>
                                  </p:childTnLst>
                                </p:cTn>
                              </p:par>
                              <p:par>
                                <p:cTn id="56" presetID="9" presetClass="entr" presetSubtype="0" fill="hold" grpId="0" nodeType="withEffect">
                                  <p:stCondLst>
                                    <p:cond delay="0"/>
                                  </p:stCondLst>
                                  <p:childTnLst>
                                    <p:set>
                                      <p:cBhvr>
                                        <p:cTn id="57" dur="1" fill="hold">
                                          <p:stCondLst>
                                            <p:cond delay="0"/>
                                          </p:stCondLst>
                                        </p:cTn>
                                        <p:tgtEl>
                                          <p:spTgt spid="88075"/>
                                        </p:tgtEl>
                                        <p:attrNameLst>
                                          <p:attrName>style.visibility</p:attrName>
                                        </p:attrNameLst>
                                      </p:cBhvr>
                                      <p:to>
                                        <p:strVal val="visible"/>
                                      </p:to>
                                    </p:set>
                                    <p:animEffect transition="in" filter="dissolve">
                                      <p:cBhvr>
                                        <p:cTn id="58" dur="500"/>
                                        <p:tgtEl>
                                          <p:spTgt spid="88075"/>
                                        </p:tgtEl>
                                      </p:cBhvr>
                                    </p:animEffect>
                                  </p:childTnLst>
                                </p:cTn>
                              </p:par>
                            </p:childTnLst>
                          </p:cTn>
                        </p:par>
                      </p:childTnLst>
                    </p:cTn>
                  </p:par>
                  <p:par>
                    <p:cTn id="59" fill="hold">
                      <p:stCondLst>
                        <p:cond delay="indefinite"/>
                      </p:stCondLst>
                      <p:childTnLst>
                        <p:par>
                          <p:cTn id="60" fill="hold">
                            <p:stCondLst>
                              <p:cond delay="0"/>
                            </p:stCondLst>
                            <p:childTnLst>
                              <p:par>
                                <p:cTn id="61" presetID="18" presetClass="entr" presetSubtype="6" fill="hold" nodeType="clickEffect">
                                  <p:stCondLst>
                                    <p:cond delay="0"/>
                                  </p:stCondLst>
                                  <p:childTnLst>
                                    <p:set>
                                      <p:cBhvr>
                                        <p:cTn id="62" dur="1" fill="hold">
                                          <p:stCondLst>
                                            <p:cond delay="0"/>
                                          </p:stCondLst>
                                        </p:cTn>
                                        <p:tgtEl>
                                          <p:spTgt spid="88070"/>
                                        </p:tgtEl>
                                        <p:attrNameLst>
                                          <p:attrName>style.visibility</p:attrName>
                                        </p:attrNameLst>
                                      </p:cBhvr>
                                      <p:to>
                                        <p:strVal val="visible"/>
                                      </p:to>
                                    </p:set>
                                    <p:animEffect transition="in" filter="strips(downRight)">
                                      <p:cBhvr>
                                        <p:cTn id="63" dur="500"/>
                                        <p:tgtEl>
                                          <p:spTgt spid="88070"/>
                                        </p:tgtEl>
                                      </p:cBhvr>
                                    </p:animEffect>
                                  </p:childTnLst>
                                </p:cTn>
                              </p:par>
                              <p:par>
                                <p:cTn id="64" presetID="18" presetClass="entr" presetSubtype="6" fill="hold" grpId="0" nodeType="withEffect">
                                  <p:stCondLst>
                                    <p:cond delay="0"/>
                                  </p:stCondLst>
                                  <p:childTnLst>
                                    <p:set>
                                      <p:cBhvr>
                                        <p:cTn id="65" dur="1" fill="hold">
                                          <p:stCondLst>
                                            <p:cond delay="0"/>
                                          </p:stCondLst>
                                        </p:cTn>
                                        <p:tgtEl>
                                          <p:spTgt spid="88069"/>
                                        </p:tgtEl>
                                        <p:attrNameLst>
                                          <p:attrName>style.visibility</p:attrName>
                                        </p:attrNameLst>
                                      </p:cBhvr>
                                      <p:to>
                                        <p:strVal val="visible"/>
                                      </p:to>
                                    </p:set>
                                    <p:animEffect transition="in" filter="strips(downRight)">
                                      <p:cBhvr>
                                        <p:cTn id="66" dur="500"/>
                                        <p:tgtEl>
                                          <p:spTgt spid="88069"/>
                                        </p:tgtEl>
                                      </p:cBhvr>
                                    </p:animEffect>
                                  </p:childTnLst>
                                </p:cTn>
                              </p:par>
                            </p:childTnLst>
                          </p:cTn>
                        </p:par>
                        <p:par>
                          <p:cTn id="67" fill="hold">
                            <p:stCondLst>
                              <p:cond delay="500"/>
                            </p:stCondLst>
                            <p:childTnLst>
                              <p:par>
                                <p:cTn id="68" presetID="18" presetClass="entr" presetSubtype="6" fill="hold" nodeType="afterEffect">
                                  <p:stCondLst>
                                    <p:cond delay="0"/>
                                  </p:stCondLst>
                                  <p:childTnLst>
                                    <p:set>
                                      <p:cBhvr>
                                        <p:cTn id="69" dur="1" fill="hold">
                                          <p:stCondLst>
                                            <p:cond delay="0"/>
                                          </p:stCondLst>
                                        </p:cTn>
                                        <p:tgtEl>
                                          <p:spTgt spid="88086"/>
                                        </p:tgtEl>
                                        <p:attrNameLst>
                                          <p:attrName>style.visibility</p:attrName>
                                        </p:attrNameLst>
                                      </p:cBhvr>
                                      <p:to>
                                        <p:strVal val="visible"/>
                                      </p:to>
                                    </p:set>
                                    <p:animEffect transition="in" filter="strips(downRight)">
                                      <p:cBhvr>
                                        <p:cTn id="70" dur="500"/>
                                        <p:tgtEl>
                                          <p:spTgt spid="88086"/>
                                        </p:tgtEl>
                                      </p:cBhvr>
                                    </p:animEffect>
                                  </p:childTnLst>
                                </p:cTn>
                              </p:par>
                              <p:par>
                                <p:cTn id="71" presetID="9" presetClass="entr" presetSubtype="0" fill="hold" grpId="0" nodeType="withEffect">
                                  <p:stCondLst>
                                    <p:cond delay="0"/>
                                  </p:stCondLst>
                                  <p:childTnLst>
                                    <p:set>
                                      <p:cBhvr>
                                        <p:cTn id="72" dur="1" fill="hold">
                                          <p:stCondLst>
                                            <p:cond delay="0"/>
                                          </p:stCondLst>
                                        </p:cTn>
                                        <p:tgtEl>
                                          <p:spTgt spid="88085"/>
                                        </p:tgtEl>
                                        <p:attrNameLst>
                                          <p:attrName>style.visibility</p:attrName>
                                        </p:attrNameLst>
                                      </p:cBhvr>
                                      <p:to>
                                        <p:strVal val="visible"/>
                                      </p:to>
                                    </p:set>
                                    <p:animEffect transition="in" filter="dissolve">
                                      <p:cBhvr>
                                        <p:cTn id="73" dur="500"/>
                                        <p:tgtEl>
                                          <p:spTgt spid="88085"/>
                                        </p:tgtEl>
                                      </p:cBhvr>
                                    </p:animEffect>
                                  </p:childTnLst>
                                </p:cTn>
                              </p:par>
                              <p:par>
                                <p:cTn id="74" presetID="9" presetClass="entr" presetSubtype="0" fill="hold" nodeType="withEffect">
                                  <p:stCondLst>
                                    <p:cond delay="0"/>
                                  </p:stCondLst>
                                  <p:childTnLst>
                                    <p:set>
                                      <p:cBhvr>
                                        <p:cTn id="75" dur="1" fill="hold">
                                          <p:stCondLst>
                                            <p:cond delay="0"/>
                                          </p:stCondLst>
                                        </p:cTn>
                                        <p:tgtEl>
                                          <p:spTgt spid="88087"/>
                                        </p:tgtEl>
                                        <p:attrNameLst>
                                          <p:attrName>style.visibility</p:attrName>
                                        </p:attrNameLst>
                                      </p:cBhvr>
                                      <p:to>
                                        <p:strVal val="visible"/>
                                      </p:to>
                                    </p:set>
                                    <p:animEffect transition="in" filter="dissolve">
                                      <p:cBhvr>
                                        <p:cTn id="76" dur="500"/>
                                        <p:tgtEl>
                                          <p:spTgt spid="880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9" grpId="0" animBg="1"/>
      <p:bldP spid="88074" grpId="0"/>
      <p:bldP spid="88075" grpId="0"/>
      <p:bldP spid="88076" grpId="0"/>
      <p:bldP spid="88077" grpId="0"/>
      <p:bldP spid="88078" grpId="0"/>
      <p:bldP spid="88085" grpId="0"/>
      <p:bldP spid="88088"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AutoShape 3"/>
          <p:cNvSpPr>
            <a:spLocks noChangeArrowheads="1"/>
          </p:cNvSpPr>
          <p:nvPr/>
        </p:nvSpPr>
        <p:spPr bwMode="auto">
          <a:xfrm>
            <a:off x="2514600" y="1905000"/>
            <a:ext cx="2209800" cy="533400"/>
          </a:xfrm>
          <a:prstGeom prst="roundRect">
            <a:avLst>
              <a:gd name="adj" fmla="val 16667"/>
            </a:avLst>
          </a:prstGeom>
          <a:solidFill>
            <a:schemeClr val="accent1"/>
          </a:solidFill>
          <a:ln w="9525" cap="sq">
            <a:solidFill>
              <a:srgbClr val="000000"/>
            </a:solidFill>
            <a:round/>
            <a:headEnd type="none" w="sm" len="sm"/>
            <a:tailEnd type="none" w="sm" len="sm"/>
          </a:ln>
        </p:spPr>
        <p:txBody>
          <a:bodyPr wrap="none" lIns="90000" tIns="46800" rIns="90000" bIns="46800" anchor="ctr"/>
          <a:lstStyle/>
          <a:p>
            <a:pPr algn="ctr"/>
            <a:r>
              <a:rPr kumimoji="1" lang="es-MX" sz="1400" b="1">
                <a:solidFill>
                  <a:schemeClr val="bg1"/>
                </a:solidFill>
                <a:latin typeface="Comic Sans MS" pitchFamily="66" charset="0"/>
              </a:rPr>
              <a:t>Iniciativa o requerimiento</a:t>
            </a:r>
            <a:endParaRPr kumimoji="1" lang="en-US" sz="1400" b="1">
              <a:solidFill>
                <a:schemeClr val="bg1"/>
              </a:solidFill>
              <a:latin typeface="Comic Sans MS" pitchFamily="66" charset="0"/>
            </a:endParaRPr>
          </a:p>
        </p:txBody>
      </p:sp>
      <p:sp>
        <p:nvSpPr>
          <p:cNvPr id="50179" name="AutoShape 4"/>
          <p:cNvSpPr>
            <a:spLocks noChangeArrowheads="1"/>
          </p:cNvSpPr>
          <p:nvPr/>
        </p:nvSpPr>
        <p:spPr bwMode="auto">
          <a:xfrm>
            <a:off x="2514600" y="2590800"/>
            <a:ext cx="2209800" cy="533400"/>
          </a:xfrm>
          <a:prstGeom prst="roundRect">
            <a:avLst>
              <a:gd name="adj" fmla="val 16667"/>
            </a:avLst>
          </a:prstGeom>
          <a:solidFill>
            <a:schemeClr val="accent1"/>
          </a:solidFill>
          <a:ln w="9525" cap="sq">
            <a:solidFill>
              <a:srgbClr val="000000"/>
            </a:solidFill>
            <a:round/>
            <a:headEnd type="none" w="sm" len="sm"/>
            <a:tailEnd type="none" w="sm" len="sm"/>
          </a:ln>
        </p:spPr>
        <p:txBody>
          <a:bodyPr wrap="none" lIns="90000" tIns="46800" rIns="90000" bIns="46800" anchor="ctr"/>
          <a:lstStyle/>
          <a:p>
            <a:pPr algn="ctr"/>
            <a:r>
              <a:rPr kumimoji="1" lang="es-MX" sz="1400" b="1">
                <a:solidFill>
                  <a:schemeClr val="bg1"/>
                </a:solidFill>
                <a:latin typeface="Comic Sans MS" pitchFamily="66" charset="0"/>
              </a:rPr>
              <a:t>Quorum al tema</a:t>
            </a:r>
            <a:endParaRPr kumimoji="1" lang="en-US" sz="1400" b="1">
              <a:solidFill>
                <a:schemeClr val="bg1"/>
              </a:solidFill>
              <a:latin typeface="Comic Sans MS" pitchFamily="66" charset="0"/>
            </a:endParaRPr>
          </a:p>
        </p:txBody>
      </p:sp>
      <p:sp>
        <p:nvSpPr>
          <p:cNvPr id="50180" name="AutoShape 5"/>
          <p:cNvSpPr>
            <a:spLocks noChangeArrowheads="1"/>
          </p:cNvSpPr>
          <p:nvPr/>
        </p:nvSpPr>
        <p:spPr bwMode="auto">
          <a:xfrm>
            <a:off x="2514600" y="3276600"/>
            <a:ext cx="2209800" cy="533400"/>
          </a:xfrm>
          <a:prstGeom prst="roundRect">
            <a:avLst>
              <a:gd name="adj" fmla="val 16667"/>
            </a:avLst>
          </a:prstGeom>
          <a:solidFill>
            <a:schemeClr val="accent1"/>
          </a:solidFill>
          <a:ln w="9525" cap="sq">
            <a:solidFill>
              <a:srgbClr val="000000"/>
            </a:solidFill>
            <a:round/>
            <a:headEnd type="none" w="sm" len="sm"/>
            <a:tailEnd type="none" w="sm" len="sm"/>
          </a:ln>
        </p:spPr>
        <p:txBody>
          <a:bodyPr wrap="none" lIns="90000" tIns="46800" rIns="90000" bIns="46800" anchor="ctr"/>
          <a:lstStyle/>
          <a:p>
            <a:pPr algn="ctr"/>
            <a:r>
              <a:rPr kumimoji="1" lang="es-MX" sz="1400" b="1">
                <a:solidFill>
                  <a:schemeClr val="bg1"/>
                </a:solidFill>
                <a:latin typeface="Comic Sans MS" pitchFamily="66" charset="0"/>
              </a:rPr>
              <a:t>Documentos base de</a:t>
            </a:r>
          </a:p>
          <a:p>
            <a:pPr algn="ctr"/>
            <a:r>
              <a:rPr kumimoji="1" lang="es-MX" sz="1400" b="1">
                <a:solidFill>
                  <a:schemeClr val="bg1"/>
                </a:solidFill>
                <a:latin typeface="Comic Sans MS" pitchFamily="66" charset="0"/>
              </a:rPr>
              <a:t> discusión</a:t>
            </a:r>
            <a:endParaRPr kumimoji="1" lang="en-US" sz="1400" b="1">
              <a:solidFill>
                <a:schemeClr val="bg1"/>
              </a:solidFill>
              <a:latin typeface="Comic Sans MS" pitchFamily="66" charset="0"/>
            </a:endParaRPr>
          </a:p>
        </p:txBody>
      </p:sp>
      <p:sp>
        <p:nvSpPr>
          <p:cNvPr id="50181" name="AutoShape 6"/>
          <p:cNvSpPr>
            <a:spLocks noChangeArrowheads="1"/>
          </p:cNvSpPr>
          <p:nvPr/>
        </p:nvSpPr>
        <p:spPr bwMode="auto">
          <a:xfrm>
            <a:off x="2514600" y="4038600"/>
            <a:ext cx="2209800" cy="533400"/>
          </a:xfrm>
          <a:prstGeom prst="roundRect">
            <a:avLst>
              <a:gd name="adj" fmla="val 16667"/>
            </a:avLst>
          </a:prstGeom>
          <a:solidFill>
            <a:schemeClr val="accent1"/>
          </a:solidFill>
          <a:ln w="9525" cap="sq">
            <a:solidFill>
              <a:srgbClr val="000000"/>
            </a:solidFill>
            <a:round/>
            <a:headEnd type="none" w="sm" len="sm"/>
            <a:tailEnd type="none" w="sm" len="sm"/>
          </a:ln>
        </p:spPr>
        <p:txBody>
          <a:bodyPr wrap="none" lIns="90000" tIns="46800" rIns="90000" bIns="46800" anchor="ctr"/>
          <a:lstStyle/>
          <a:p>
            <a:pPr algn="ctr"/>
            <a:r>
              <a:rPr kumimoji="1" lang="es-MX" sz="1400" b="1">
                <a:solidFill>
                  <a:schemeClr val="bg1"/>
                </a:solidFill>
                <a:latin typeface="Comic Sans MS" pitchFamily="66" charset="0"/>
              </a:rPr>
              <a:t>Preparación proyecto </a:t>
            </a:r>
          </a:p>
          <a:p>
            <a:pPr algn="ctr"/>
            <a:r>
              <a:rPr kumimoji="1" lang="es-MX" sz="1400" b="1">
                <a:solidFill>
                  <a:schemeClr val="bg1"/>
                </a:solidFill>
                <a:latin typeface="Comic Sans MS" pitchFamily="66" charset="0"/>
              </a:rPr>
              <a:t>normativo</a:t>
            </a:r>
            <a:endParaRPr kumimoji="1" lang="en-US" sz="1400" b="1">
              <a:solidFill>
                <a:schemeClr val="bg1"/>
              </a:solidFill>
              <a:latin typeface="Comic Sans MS" pitchFamily="66" charset="0"/>
            </a:endParaRPr>
          </a:p>
        </p:txBody>
      </p:sp>
      <p:sp>
        <p:nvSpPr>
          <p:cNvPr id="50182" name="AutoShape 7"/>
          <p:cNvSpPr>
            <a:spLocks noChangeArrowheads="1"/>
          </p:cNvSpPr>
          <p:nvPr/>
        </p:nvSpPr>
        <p:spPr bwMode="auto">
          <a:xfrm>
            <a:off x="2514600" y="4800600"/>
            <a:ext cx="2209800" cy="533400"/>
          </a:xfrm>
          <a:prstGeom prst="roundRect">
            <a:avLst>
              <a:gd name="adj" fmla="val 16667"/>
            </a:avLst>
          </a:prstGeom>
          <a:solidFill>
            <a:schemeClr val="accent1"/>
          </a:solidFill>
          <a:ln w="9525" cap="sq">
            <a:solidFill>
              <a:srgbClr val="000000"/>
            </a:solidFill>
            <a:round/>
            <a:headEnd type="none" w="sm" len="sm"/>
            <a:tailEnd type="none" w="sm" len="sm"/>
          </a:ln>
        </p:spPr>
        <p:txBody>
          <a:bodyPr wrap="none" lIns="90000" tIns="46800" rIns="90000" bIns="46800" anchor="ctr"/>
          <a:lstStyle/>
          <a:p>
            <a:pPr algn="ctr"/>
            <a:r>
              <a:rPr kumimoji="1" lang="es-MX" sz="1400" b="1">
                <a:solidFill>
                  <a:schemeClr val="bg1"/>
                </a:solidFill>
                <a:latin typeface="Comic Sans MS" pitchFamily="66" charset="0"/>
              </a:rPr>
              <a:t>Presentación a plenaria</a:t>
            </a:r>
            <a:endParaRPr kumimoji="1" lang="en-US" sz="1400" b="1">
              <a:solidFill>
                <a:schemeClr val="bg1"/>
              </a:solidFill>
              <a:latin typeface="Comic Sans MS" pitchFamily="66" charset="0"/>
            </a:endParaRPr>
          </a:p>
        </p:txBody>
      </p:sp>
      <p:sp>
        <p:nvSpPr>
          <p:cNvPr id="50183" name="AutoShape 8"/>
          <p:cNvSpPr>
            <a:spLocks noChangeArrowheads="1"/>
          </p:cNvSpPr>
          <p:nvPr/>
        </p:nvSpPr>
        <p:spPr bwMode="auto">
          <a:xfrm>
            <a:off x="2514600" y="5562600"/>
            <a:ext cx="2209800" cy="533400"/>
          </a:xfrm>
          <a:prstGeom prst="roundRect">
            <a:avLst>
              <a:gd name="adj" fmla="val 16667"/>
            </a:avLst>
          </a:prstGeom>
          <a:solidFill>
            <a:schemeClr val="accent1"/>
          </a:solidFill>
          <a:ln w="9525" cap="sq">
            <a:solidFill>
              <a:srgbClr val="000000"/>
            </a:solidFill>
            <a:round/>
            <a:headEnd type="none" w="sm" len="sm"/>
            <a:tailEnd type="none" w="sm" len="sm"/>
          </a:ln>
        </p:spPr>
        <p:txBody>
          <a:bodyPr wrap="none" lIns="90000" tIns="46800" rIns="90000" bIns="46800" anchor="ctr"/>
          <a:lstStyle/>
          <a:p>
            <a:pPr algn="ctr"/>
            <a:r>
              <a:rPr kumimoji="1" lang="es-MX" sz="1400" b="1">
                <a:solidFill>
                  <a:schemeClr val="bg1"/>
                </a:solidFill>
                <a:latin typeface="Comic Sans MS" pitchFamily="66" charset="0"/>
              </a:rPr>
              <a:t>ICONTEC</a:t>
            </a:r>
            <a:endParaRPr kumimoji="1" lang="en-US" sz="1400" b="1">
              <a:solidFill>
                <a:schemeClr val="bg1"/>
              </a:solidFill>
              <a:latin typeface="Comic Sans MS" pitchFamily="66" charset="0"/>
            </a:endParaRPr>
          </a:p>
        </p:txBody>
      </p:sp>
      <p:sp>
        <p:nvSpPr>
          <p:cNvPr id="50184" name="AutoShape 9"/>
          <p:cNvSpPr>
            <a:spLocks noChangeArrowheads="1"/>
          </p:cNvSpPr>
          <p:nvPr/>
        </p:nvSpPr>
        <p:spPr bwMode="auto">
          <a:xfrm>
            <a:off x="5410200" y="2057400"/>
            <a:ext cx="2209800" cy="533400"/>
          </a:xfrm>
          <a:prstGeom prst="roundRect">
            <a:avLst>
              <a:gd name="adj" fmla="val 16667"/>
            </a:avLst>
          </a:prstGeom>
          <a:solidFill>
            <a:schemeClr val="accent1"/>
          </a:solidFill>
          <a:ln w="9525" cap="sq">
            <a:solidFill>
              <a:srgbClr val="000000"/>
            </a:solidFill>
            <a:round/>
            <a:headEnd type="none" w="sm" len="sm"/>
            <a:tailEnd type="none" w="sm" len="sm"/>
          </a:ln>
        </p:spPr>
        <p:txBody>
          <a:bodyPr wrap="none" lIns="90000" tIns="46800" rIns="90000" bIns="46800" anchor="ctr"/>
          <a:lstStyle/>
          <a:p>
            <a:pPr algn="ctr"/>
            <a:r>
              <a:rPr kumimoji="1" lang="es-MX" sz="1400" b="1">
                <a:solidFill>
                  <a:schemeClr val="bg1"/>
                </a:solidFill>
                <a:latin typeface="Comic Sans MS" pitchFamily="66" charset="0"/>
              </a:rPr>
              <a:t>CONSULTA PÚBLICA</a:t>
            </a:r>
            <a:endParaRPr kumimoji="1" lang="en-US" sz="1400" b="1">
              <a:solidFill>
                <a:schemeClr val="bg1"/>
              </a:solidFill>
              <a:latin typeface="Comic Sans MS" pitchFamily="66" charset="0"/>
            </a:endParaRPr>
          </a:p>
        </p:txBody>
      </p:sp>
      <p:sp>
        <p:nvSpPr>
          <p:cNvPr id="50185" name="AutoShape 10"/>
          <p:cNvSpPr>
            <a:spLocks noChangeArrowheads="1"/>
          </p:cNvSpPr>
          <p:nvPr/>
        </p:nvSpPr>
        <p:spPr bwMode="auto">
          <a:xfrm>
            <a:off x="5410200" y="2819400"/>
            <a:ext cx="2209800" cy="533400"/>
          </a:xfrm>
          <a:prstGeom prst="roundRect">
            <a:avLst>
              <a:gd name="adj" fmla="val 16667"/>
            </a:avLst>
          </a:prstGeom>
          <a:solidFill>
            <a:schemeClr val="accent1"/>
          </a:solidFill>
          <a:ln w="9525" cap="sq">
            <a:solidFill>
              <a:srgbClr val="000000"/>
            </a:solidFill>
            <a:round/>
            <a:headEnd type="none" w="sm" len="sm"/>
            <a:tailEnd type="none" w="sm" len="sm"/>
          </a:ln>
        </p:spPr>
        <p:txBody>
          <a:bodyPr wrap="none" lIns="90000" tIns="46800" rIns="90000" bIns="46800" anchor="ctr"/>
          <a:lstStyle/>
          <a:p>
            <a:pPr algn="ctr"/>
            <a:r>
              <a:rPr kumimoji="1" lang="es-MX" sz="1400" b="1">
                <a:solidFill>
                  <a:schemeClr val="bg1"/>
                </a:solidFill>
                <a:latin typeface="Comic Sans MS" pitchFamily="66" charset="0"/>
              </a:rPr>
              <a:t>OBSERVACIONES </a:t>
            </a:r>
          </a:p>
          <a:p>
            <a:pPr algn="ctr"/>
            <a:r>
              <a:rPr kumimoji="1" lang="es-MX" sz="1400" b="1">
                <a:solidFill>
                  <a:schemeClr val="bg1"/>
                </a:solidFill>
                <a:latin typeface="Comic Sans MS" pitchFamily="66" charset="0"/>
              </a:rPr>
              <a:t>Y REVISIÓN</a:t>
            </a:r>
            <a:endParaRPr kumimoji="1" lang="en-US" sz="1400" b="1">
              <a:solidFill>
                <a:schemeClr val="bg1"/>
              </a:solidFill>
              <a:latin typeface="Comic Sans MS" pitchFamily="66" charset="0"/>
            </a:endParaRPr>
          </a:p>
        </p:txBody>
      </p:sp>
      <p:sp>
        <p:nvSpPr>
          <p:cNvPr id="50186" name="AutoShape 11"/>
          <p:cNvSpPr>
            <a:spLocks noChangeArrowheads="1"/>
          </p:cNvSpPr>
          <p:nvPr/>
        </p:nvSpPr>
        <p:spPr bwMode="auto">
          <a:xfrm>
            <a:off x="5410200" y="3556000"/>
            <a:ext cx="2209800" cy="533400"/>
          </a:xfrm>
          <a:prstGeom prst="roundRect">
            <a:avLst>
              <a:gd name="adj" fmla="val 16667"/>
            </a:avLst>
          </a:prstGeom>
          <a:solidFill>
            <a:schemeClr val="accent1"/>
          </a:solidFill>
          <a:ln w="9525" cap="sq">
            <a:solidFill>
              <a:srgbClr val="000000"/>
            </a:solidFill>
            <a:round/>
            <a:headEnd type="none" w="sm" len="sm"/>
            <a:tailEnd type="none" w="sm" len="sm"/>
          </a:ln>
        </p:spPr>
        <p:txBody>
          <a:bodyPr wrap="none" lIns="90000" tIns="46800" rIns="90000" bIns="46800" anchor="ctr"/>
          <a:lstStyle/>
          <a:p>
            <a:pPr algn="ctr"/>
            <a:r>
              <a:rPr kumimoji="1" lang="es-MX" sz="1400" b="1">
                <a:solidFill>
                  <a:schemeClr val="bg1"/>
                </a:solidFill>
                <a:latin typeface="Comic Sans MS" pitchFamily="66" charset="0"/>
              </a:rPr>
              <a:t>COMITÉ TÉCNICO</a:t>
            </a:r>
          </a:p>
          <a:p>
            <a:pPr algn="ctr"/>
            <a:r>
              <a:rPr kumimoji="1" lang="es-MX" sz="1400" b="1">
                <a:solidFill>
                  <a:schemeClr val="bg1"/>
                </a:solidFill>
                <a:latin typeface="Comic Sans MS" pitchFamily="66" charset="0"/>
              </a:rPr>
              <a:t>Informe</a:t>
            </a:r>
            <a:endParaRPr kumimoji="1" lang="en-US" sz="1400" b="1">
              <a:solidFill>
                <a:schemeClr val="bg1"/>
              </a:solidFill>
              <a:latin typeface="Comic Sans MS" pitchFamily="66" charset="0"/>
            </a:endParaRPr>
          </a:p>
        </p:txBody>
      </p:sp>
      <p:sp>
        <p:nvSpPr>
          <p:cNvPr id="50187" name="AutoShape 12"/>
          <p:cNvSpPr>
            <a:spLocks noChangeArrowheads="1"/>
          </p:cNvSpPr>
          <p:nvPr/>
        </p:nvSpPr>
        <p:spPr bwMode="auto">
          <a:xfrm>
            <a:off x="5410200" y="4318000"/>
            <a:ext cx="2209800" cy="533400"/>
          </a:xfrm>
          <a:prstGeom prst="roundRect">
            <a:avLst>
              <a:gd name="adj" fmla="val 16667"/>
            </a:avLst>
          </a:prstGeom>
          <a:solidFill>
            <a:schemeClr val="accent1"/>
          </a:solidFill>
          <a:ln w="9525" cap="sq">
            <a:solidFill>
              <a:srgbClr val="000000"/>
            </a:solidFill>
            <a:round/>
            <a:headEnd type="none" w="sm" len="sm"/>
            <a:tailEnd type="none" w="sm" len="sm"/>
          </a:ln>
        </p:spPr>
        <p:txBody>
          <a:bodyPr wrap="none" lIns="90000" tIns="46800" rIns="90000" bIns="46800" anchor="ctr"/>
          <a:lstStyle/>
          <a:p>
            <a:pPr algn="ctr"/>
            <a:r>
              <a:rPr kumimoji="1" lang="es-MX" sz="1400" b="1">
                <a:solidFill>
                  <a:schemeClr val="bg1"/>
                </a:solidFill>
                <a:latin typeface="Comic Sans MS" pitchFamily="66" charset="0"/>
              </a:rPr>
              <a:t>CONSEJO TÉCNICO</a:t>
            </a:r>
          </a:p>
          <a:p>
            <a:pPr algn="ctr"/>
            <a:r>
              <a:rPr kumimoji="1" lang="es-MX" sz="1400" b="1">
                <a:solidFill>
                  <a:schemeClr val="bg1"/>
                </a:solidFill>
                <a:latin typeface="Comic Sans MS" pitchFamily="66" charset="0"/>
              </a:rPr>
              <a:t>ICONTEC</a:t>
            </a:r>
            <a:endParaRPr kumimoji="1" lang="en-US" sz="1400" b="1">
              <a:solidFill>
                <a:schemeClr val="bg1"/>
              </a:solidFill>
              <a:latin typeface="Comic Sans MS" pitchFamily="66" charset="0"/>
            </a:endParaRPr>
          </a:p>
        </p:txBody>
      </p:sp>
      <p:sp>
        <p:nvSpPr>
          <p:cNvPr id="50188" name="AutoShape 13"/>
          <p:cNvSpPr>
            <a:spLocks noChangeArrowheads="1"/>
          </p:cNvSpPr>
          <p:nvPr/>
        </p:nvSpPr>
        <p:spPr bwMode="auto">
          <a:xfrm>
            <a:off x="5410200" y="5080000"/>
            <a:ext cx="2209800" cy="533400"/>
          </a:xfrm>
          <a:prstGeom prst="roundRect">
            <a:avLst>
              <a:gd name="adj" fmla="val 16667"/>
            </a:avLst>
          </a:prstGeom>
          <a:solidFill>
            <a:schemeClr val="accent1"/>
          </a:solidFill>
          <a:ln w="9525" cap="sq">
            <a:solidFill>
              <a:srgbClr val="000000"/>
            </a:solidFill>
            <a:round/>
            <a:headEnd type="none" w="sm" len="sm"/>
            <a:tailEnd type="none" w="sm" len="sm"/>
          </a:ln>
        </p:spPr>
        <p:txBody>
          <a:bodyPr wrap="none" lIns="90000" tIns="46800" rIns="90000" bIns="46800" anchor="ctr"/>
          <a:lstStyle/>
          <a:p>
            <a:pPr algn="ctr"/>
            <a:r>
              <a:rPr kumimoji="1" lang="es-MX" sz="1400" b="1">
                <a:solidFill>
                  <a:schemeClr val="bg1"/>
                </a:solidFill>
                <a:latin typeface="Comic Sans MS" pitchFamily="66" charset="0"/>
              </a:rPr>
              <a:t>APROBACIÓN </a:t>
            </a:r>
          </a:p>
          <a:p>
            <a:pPr algn="ctr"/>
            <a:r>
              <a:rPr kumimoji="1" lang="es-MX" sz="1400" b="1">
                <a:solidFill>
                  <a:schemeClr val="bg1"/>
                </a:solidFill>
                <a:latin typeface="Comic Sans MS" pitchFamily="66" charset="0"/>
              </a:rPr>
              <a:t>PROYECTO</a:t>
            </a:r>
            <a:endParaRPr kumimoji="1" lang="en-US" sz="1400" b="1">
              <a:solidFill>
                <a:schemeClr val="bg1"/>
              </a:solidFill>
              <a:latin typeface="Comic Sans MS" pitchFamily="66" charset="0"/>
            </a:endParaRPr>
          </a:p>
        </p:txBody>
      </p:sp>
      <p:sp>
        <p:nvSpPr>
          <p:cNvPr id="50189" name="Line 14"/>
          <p:cNvSpPr>
            <a:spLocks noChangeShapeType="1"/>
          </p:cNvSpPr>
          <p:nvPr/>
        </p:nvSpPr>
        <p:spPr bwMode="auto">
          <a:xfrm>
            <a:off x="3581400" y="2438400"/>
            <a:ext cx="0" cy="152400"/>
          </a:xfrm>
          <a:prstGeom prst="line">
            <a:avLst/>
          </a:prstGeom>
          <a:noFill/>
          <a:ln w="9525" cap="sq">
            <a:solidFill>
              <a:srgbClr val="000000"/>
            </a:solidFill>
            <a:round/>
            <a:headEnd type="none" w="sm" len="sm"/>
            <a:tailEnd type="triangle" w="sm" len="sm"/>
          </a:ln>
        </p:spPr>
        <p:txBody>
          <a:bodyPr wrap="none" lIns="90000" tIns="46800" rIns="90000" bIns="46800" anchor="ctr"/>
          <a:lstStyle/>
          <a:p>
            <a:endParaRPr lang="es-ES">
              <a:solidFill>
                <a:schemeClr val="bg1"/>
              </a:solidFill>
              <a:latin typeface="Comic Sans MS" pitchFamily="66" charset="0"/>
            </a:endParaRPr>
          </a:p>
        </p:txBody>
      </p:sp>
      <p:sp>
        <p:nvSpPr>
          <p:cNvPr id="50190" name="Line 15"/>
          <p:cNvSpPr>
            <a:spLocks noChangeShapeType="1"/>
          </p:cNvSpPr>
          <p:nvPr/>
        </p:nvSpPr>
        <p:spPr bwMode="auto">
          <a:xfrm>
            <a:off x="3581400" y="3124200"/>
            <a:ext cx="0" cy="152400"/>
          </a:xfrm>
          <a:prstGeom prst="line">
            <a:avLst/>
          </a:prstGeom>
          <a:noFill/>
          <a:ln w="9525" cap="sq">
            <a:solidFill>
              <a:srgbClr val="000000"/>
            </a:solidFill>
            <a:round/>
            <a:headEnd type="none" w="sm" len="sm"/>
            <a:tailEnd type="triangle" w="sm" len="sm"/>
          </a:ln>
        </p:spPr>
        <p:txBody>
          <a:bodyPr wrap="none" lIns="90000" tIns="46800" rIns="90000" bIns="46800" anchor="ctr"/>
          <a:lstStyle/>
          <a:p>
            <a:endParaRPr lang="es-ES">
              <a:solidFill>
                <a:schemeClr val="bg1"/>
              </a:solidFill>
              <a:latin typeface="Comic Sans MS" pitchFamily="66" charset="0"/>
            </a:endParaRPr>
          </a:p>
        </p:txBody>
      </p:sp>
      <p:sp>
        <p:nvSpPr>
          <p:cNvPr id="50191" name="Line 16"/>
          <p:cNvSpPr>
            <a:spLocks noChangeShapeType="1"/>
          </p:cNvSpPr>
          <p:nvPr/>
        </p:nvSpPr>
        <p:spPr bwMode="auto">
          <a:xfrm>
            <a:off x="3581400" y="3835400"/>
            <a:ext cx="0" cy="152400"/>
          </a:xfrm>
          <a:prstGeom prst="line">
            <a:avLst/>
          </a:prstGeom>
          <a:noFill/>
          <a:ln w="9525" cap="sq">
            <a:solidFill>
              <a:srgbClr val="000000"/>
            </a:solidFill>
            <a:round/>
            <a:headEnd type="none" w="sm" len="sm"/>
            <a:tailEnd type="triangle" w="sm" len="sm"/>
          </a:ln>
        </p:spPr>
        <p:txBody>
          <a:bodyPr wrap="none" lIns="90000" tIns="46800" rIns="90000" bIns="46800" anchor="ctr"/>
          <a:lstStyle/>
          <a:p>
            <a:endParaRPr lang="es-ES">
              <a:solidFill>
                <a:schemeClr val="bg1"/>
              </a:solidFill>
              <a:latin typeface="Comic Sans MS" pitchFamily="66" charset="0"/>
            </a:endParaRPr>
          </a:p>
        </p:txBody>
      </p:sp>
      <p:sp>
        <p:nvSpPr>
          <p:cNvPr id="50192" name="Line 17"/>
          <p:cNvSpPr>
            <a:spLocks noChangeShapeType="1"/>
          </p:cNvSpPr>
          <p:nvPr/>
        </p:nvSpPr>
        <p:spPr bwMode="auto">
          <a:xfrm>
            <a:off x="3581400" y="4597400"/>
            <a:ext cx="0" cy="152400"/>
          </a:xfrm>
          <a:prstGeom prst="line">
            <a:avLst/>
          </a:prstGeom>
          <a:noFill/>
          <a:ln w="9525" cap="sq">
            <a:solidFill>
              <a:srgbClr val="000000"/>
            </a:solidFill>
            <a:round/>
            <a:headEnd type="none" w="sm" len="sm"/>
            <a:tailEnd type="triangle" w="sm" len="sm"/>
          </a:ln>
        </p:spPr>
        <p:txBody>
          <a:bodyPr wrap="none" lIns="90000" tIns="46800" rIns="90000" bIns="46800" anchor="ctr"/>
          <a:lstStyle/>
          <a:p>
            <a:endParaRPr lang="es-ES">
              <a:solidFill>
                <a:schemeClr val="bg1"/>
              </a:solidFill>
              <a:latin typeface="Comic Sans MS" pitchFamily="66" charset="0"/>
            </a:endParaRPr>
          </a:p>
        </p:txBody>
      </p:sp>
      <p:sp>
        <p:nvSpPr>
          <p:cNvPr id="50193" name="Line 18"/>
          <p:cNvSpPr>
            <a:spLocks noChangeShapeType="1"/>
          </p:cNvSpPr>
          <p:nvPr/>
        </p:nvSpPr>
        <p:spPr bwMode="auto">
          <a:xfrm>
            <a:off x="3581400" y="5372100"/>
            <a:ext cx="0" cy="152400"/>
          </a:xfrm>
          <a:prstGeom prst="line">
            <a:avLst/>
          </a:prstGeom>
          <a:noFill/>
          <a:ln w="9525" cap="sq">
            <a:solidFill>
              <a:srgbClr val="000000"/>
            </a:solidFill>
            <a:round/>
            <a:headEnd type="none" w="sm" len="sm"/>
            <a:tailEnd type="triangle" w="sm" len="sm"/>
          </a:ln>
        </p:spPr>
        <p:txBody>
          <a:bodyPr wrap="none" lIns="90000" tIns="46800" rIns="90000" bIns="46800" anchor="ctr"/>
          <a:lstStyle/>
          <a:p>
            <a:endParaRPr lang="es-ES">
              <a:solidFill>
                <a:schemeClr val="bg1"/>
              </a:solidFill>
              <a:latin typeface="Comic Sans MS" pitchFamily="66" charset="0"/>
            </a:endParaRPr>
          </a:p>
        </p:txBody>
      </p:sp>
      <p:sp>
        <p:nvSpPr>
          <p:cNvPr id="50194" name="Line 19"/>
          <p:cNvSpPr>
            <a:spLocks noChangeShapeType="1"/>
          </p:cNvSpPr>
          <p:nvPr/>
        </p:nvSpPr>
        <p:spPr bwMode="auto">
          <a:xfrm>
            <a:off x="6477000" y="2641600"/>
            <a:ext cx="0" cy="152400"/>
          </a:xfrm>
          <a:prstGeom prst="line">
            <a:avLst/>
          </a:prstGeom>
          <a:noFill/>
          <a:ln w="9525" cap="sq">
            <a:solidFill>
              <a:srgbClr val="000000"/>
            </a:solidFill>
            <a:round/>
            <a:headEnd type="none" w="sm" len="sm"/>
            <a:tailEnd type="triangle" w="sm" len="sm"/>
          </a:ln>
        </p:spPr>
        <p:txBody>
          <a:bodyPr wrap="none" lIns="90000" tIns="46800" rIns="90000" bIns="46800" anchor="ctr"/>
          <a:lstStyle/>
          <a:p>
            <a:endParaRPr lang="es-ES">
              <a:solidFill>
                <a:schemeClr val="bg1"/>
              </a:solidFill>
              <a:latin typeface="Comic Sans MS" pitchFamily="66" charset="0"/>
            </a:endParaRPr>
          </a:p>
        </p:txBody>
      </p:sp>
      <p:sp>
        <p:nvSpPr>
          <p:cNvPr id="50195" name="Line 20"/>
          <p:cNvSpPr>
            <a:spLocks noChangeShapeType="1"/>
          </p:cNvSpPr>
          <p:nvPr/>
        </p:nvSpPr>
        <p:spPr bwMode="auto">
          <a:xfrm>
            <a:off x="6477000" y="3352800"/>
            <a:ext cx="0" cy="152400"/>
          </a:xfrm>
          <a:prstGeom prst="line">
            <a:avLst/>
          </a:prstGeom>
          <a:noFill/>
          <a:ln w="9525" cap="sq">
            <a:solidFill>
              <a:srgbClr val="000000"/>
            </a:solidFill>
            <a:round/>
            <a:headEnd type="none" w="sm" len="sm"/>
            <a:tailEnd type="triangle" w="sm" len="sm"/>
          </a:ln>
        </p:spPr>
        <p:txBody>
          <a:bodyPr wrap="none" lIns="90000" tIns="46800" rIns="90000" bIns="46800" anchor="ctr"/>
          <a:lstStyle/>
          <a:p>
            <a:endParaRPr lang="es-ES">
              <a:solidFill>
                <a:schemeClr val="bg1"/>
              </a:solidFill>
              <a:latin typeface="Comic Sans MS" pitchFamily="66" charset="0"/>
            </a:endParaRPr>
          </a:p>
        </p:txBody>
      </p:sp>
      <p:sp>
        <p:nvSpPr>
          <p:cNvPr id="50196" name="Line 21"/>
          <p:cNvSpPr>
            <a:spLocks noChangeShapeType="1"/>
          </p:cNvSpPr>
          <p:nvPr/>
        </p:nvSpPr>
        <p:spPr bwMode="auto">
          <a:xfrm>
            <a:off x="6477000" y="4114800"/>
            <a:ext cx="0" cy="152400"/>
          </a:xfrm>
          <a:prstGeom prst="line">
            <a:avLst/>
          </a:prstGeom>
          <a:noFill/>
          <a:ln w="9525" cap="sq">
            <a:solidFill>
              <a:srgbClr val="000000"/>
            </a:solidFill>
            <a:round/>
            <a:headEnd type="none" w="sm" len="sm"/>
            <a:tailEnd type="triangle" w="sm" len="sm"/>
          </a:ln>
        </p:spPr>
        <p:txBody>
          <a:bodyPr wrap="none" lIns="90000" tIns="46800" rIns="90000" bIns="46800" anchor="ctr"/>
          <a:lstStyle/>
          <a:p>
            <a:endParaRPr lang="es-ES">
              <a:solidFill>
                <a:schemeClr val="bg1"/>
              </a:solidFill>
              <a:latin typeface="Comic Sans MS" pitchFamily="66" charset="0"/>
            </a:endParaRPr>
          </a:p>
        </p:txBody>
      </p:sp>
      <p:sp>
        <p:nvSpPr>
          <p:cNvPr id="50197" name="Line 22"/>
          <p:cNvSpPr>
            <a:spLocks noChangeShapeType="1"/>
          </p:cNvSpPr>
          <p:nvPr/>
        </p:nvSpPr>
        <p:spPr bwMode="auto">
          <a:xfrm>
            <a:off x="6477000" y="4851400"/>
            <a:ext cx="0" cy="152400"/>
          </a:xfrm>
          <a:prstGeom prst="line">
            <a:avLst/>
          </a:prstGeom>
          <a:noFill/>
          <a:ln w="9525" cap="sq">
            <a:solidFill>
              <a:srgbClr val="000000"/>
            </a:solidFill>
            <a:round/>
            <a:headEnd type="none" w="sm" len="sm"/>
            <a:tailEnd type="triangle" w="sm" len="sm"/>
          </a:ln>
        </p:spPr>
        <p:txBody>
          <a:bodyPr wrap="none" lIns="90000" tIns="46800" rIns="90000" bIns="46800" anchor="ctr"/>
          <a:lstStyle/>
          <a:p>
            <a:endParaRPr lang="es-ES">
              <a:solidFill>
                <a:schemeClr val="bg1"/>
              </a:solidFill>
              <a:latin typeface="Comic Sans MS" pitchFamily="66" charset="0"/>
            </a:endParaRPr>
          </a:p>
        </p:txBody>
      </p:sp>
      <p:cxnSp>
        <p:nvCxnSpPr>
          <p:cNvPr id="50198" name="AutoShape 23"/>
          <p:cNvCxnSpPr>
            <a:cxnSpLocks noChangeShapeType="1"/>
            <a:stCxn id="50183" idx="2"/>
            <a:endCxn id="50184" idx="0"/>
          </p:cNvCxnSpPr>
          <p:nvPr/>
        </p:nvCxnSpPr>
        <p:spPr bwMode="auto">
          <a:xfrm rot="5400000" flipH="1" flipV="1">
            <a:off x="3048000" y="2628900"/>
            <a:ext cx="4038600" cy="2895600"/>
          </a:xfrm>
          <a:prstGeom prst="bentConnector5">
            <a:avLst>
              <a:gd name="adj1" fmla="val -5662"/>
              <a:gd name="adj2" fmla="val 50000"/>
              <a:gd name="adj3" fmla="val 105662"/>
            </a:avLst>
          </a:prstGeom>
          <a:noFill/>
          <a:ln w="9525" cap="sq">
            <a:solidFill>
              <a:srgbClr val="000000"/>
            </a:solidFill>
            <a:miter lim="800000"/>
            <a:headEnd type="none" w="sm" len="sm"/>
            <a:tailEnd type="triangle" w="sm" len="sm"/>
          </a:ln>
        </p:spPr>
      </p:cxnSp>
      <p:sp>
        <p:nvSpPr>
          <p:cNvPr id="25" name="Rectangle 2"/>
          <p:cNvSpPr>
            <a:spLocks noChangeArrowheads="1"/>
          </p:cNvSpPr>
          <p:nvPr/>
        </p:nvSpPr>
        <p:spPr bwMode="auto">
          <a:xfrm>
            <a:off x="771549" y="779449"/>
            <a:ext cx="7229475" cy="720725"/>
          </a:xfrm>
          <a:prstGeom prst="rect">
            <a:avLst/>
          </a:prstGeom>
          <a:noFill/>
          <a:ln w="9525" algn="ctr">
            <a:noFill/>
            <a:miter lim="800000"/>
            <a:headEnd/>
            <a:tailEnd/>
          </a:ln>
          <a:effectLst>
            <a:outerShdw dist="17961" dir="2700000" algn="ctr" rotWithShape="0">
              <a:srgbClr val="336699">
                <a:gamma/>
                <a:shade val="60000"/>
                <a:invGamma/>
              </a:srgbClr>
            </a:outerShdw>
          </a:effectLst>
        </p:spPr>
        <p:txBody>
          <a:bodyPr anchor="ctr"/>
          <a:lstStyle/>
          <a:p>
            <a:pPr eaLnBrk="0" hangingPunct="0">
              <a:defRPr/>
            </a:pPr>
            <a:r>
              <a:rPr lang="es-ES" sz="3200" dirty="0">
                <a:solidFill>
                  <a:schemeClr val="tx2"/>
                </a:solidFill>
                <a:latin typeface="Comic Sans MS" pitchFamily="66" charset="0"/>
              </a:rPr>
              <a:t>¿Cómo funciona?</a:t>
            </a:r>
          </a:p>
        </p:txBody>
      </p:sp>
      <p:sp>
        <p:nvSpPr>
          <p:cNvPr id="27"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GENERALIDADES</a:t>
            </a:r>
            <a:endParaRPr lang="es-ES" sz="1400" u="sng" dirty="0">
              <a:solidFill>
                <a:srgbClr val="953735"/>
              </a:solidFill>
              <a:latin typeface="Bauhaus 93" pitchFamily="82" charset="0"/>
            </a:endParaRPr>
          </a:p>
        </p:txBody>
      </p:sp>
    </p:spTree>
  </p:cSld>
  <p:clrMapOvr>
    <a:masterClrMapping/>
  </p:clrMapOvr>
  <p:transition advTm="1500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GENERALIDADES</a:t>
            </a:r>
            <a:endParaRPr lang="es-ES" sz="1400" u="sng" dirty="0">
              <a:solidFill>
                <a:srgbClr val="953735"/>
              </a:solidFill>
              <a:latin typeface="Bauhaus 93" pitchFamily="82" charset="0"/>
            </a:endParaRPr>
          </a:p>
        </p:txBody>
      </p:sp>
      <p:sp>
        <p:nvSpPr>
          <p:cNvPr id="6" name="5 Rectángulo"/>
          <p:cNvSpPr/>
          <p:nvPr/>
        </p:nvSpPr>
        <p:spPr>
          <a:xfrm>
            <a:off x="683568" y="1818690"/>
            <a:ext cx="7246018" cy="3554819"/>
          </a:xfrm>
          <a:prstGeom prst="rect">
            <a:avLst/>
          </a:prstGeom>
        </p:spPr>
        <p:txBody>
          <a:bodyPr wrap="square">
            <a:spAutoFit/>
          </a:bodyPr>
          <a:lstStyle/>
          <a:p>
            <a:pPr marL="273050">
              <a:lnSpc>
                <a:spcPct val="150000"/>
              </a:lnSpc>
              <a:buFont typeface="Arial" pitchFamily="34" charset="0"/>
              <a:buChar char="•"/>
              <a:defRPr/>
            </a:pPr>
            <a:r>
              <a:rPr lang="es-MX" sz="1800" dirty="0" smtClean="0">
                <a:latin typeface="Comic Sans MS" pitchFamily="66" charset="0"/>
              </a:rPr>
              <a:t>	Precisión de redes geodésicas</a:t>
            </a:r>
          </a:p>
          <a:p>
            <a:pPr marL="273050">
              <a:lnSpc>
                <a:spcPct val="150000"/>
              </a:lnSpc>
              <a:buFont typeface="Arial" pitchFamily="34" charset="0"/>
              <a:buChar char="•"/>
              <a:defRPr/>
            </a:pPr>
            <a:r>
              <a:rPr lang="es-MX" sz="1800" dirty="0" smtClean="0">
                <a:latin typeface="Comic Sans MS" pitchFamily="66" charset="0"/>
              </a:rPr>
              <a:t>	Precisión de datos espaciales</a:t>
            </a:r>
          </a:p>
          <a:p>
            <a:pPr marL="273050">
              <a:lnSpc>
                <a:spcPct val="150000"/>
              </a:lnSpc>
              <a:buFont typeface="Arial" pitchFamily="34" charset="0"/>
              <a:buChar char="•"/>
              <a:defRPr/>
            </a:pPr>
            <a:r>
              <a:rPr lang="es-MX" sz="1800" dirty="0" smtClean="0">
                <a:latin typeface="Comic Sans MS" pitchFamily="66" charset="0"/>
              </a:rPr>
              <a:t>	Metadatos geográficos</a:t>
            </a:r>
          </a:p>
          <a:p>
            <a:pPr marL="273050">
              <a:lnSpc>
                <a:spcPct val="150000"/>
              </a:lnSpc>
              <a:buFont typeface="Arial" pitchFamily="34" charset="0"/>
              <a:buChar char="•"/>
              <a:defRPr/>
            </a:pPr>
            <a:r>
              <a:rPr lang="es-MX" sz="1800" dirty="0" smtClean="0">
                <a:latin typeface="Comic Sans MS" pitchFamily="66" charset="0"/>
              </a:rPr>
              <a:t>	Conceptos Básicos de Calidad</a:t>
            </a:r>
          </a:p>
          <a:p>
            <a:pPr marL="273050" indent="622300">
              <a:lnSpc>
                <a:spcPct val="150000"/>
              </a:lnSpc>
              <a:buFont typeface="Arial" pitchFamily="34" charset="0"/>
              <a:buChar char="•"/>
              <a:tabLst>
                <a:tab pos="895350" algn="l"/>
              </a:tabLst>
              <a:defRPr/>
            </a:pPr>
            <a:r>
              <a:rPr lang="es-MX" dirty="0" smtClean="0">
                <a:latin typeface="Comic Sans MS" pitchFamily="66" charset="0"/>
              </a:rPr>
              <a:t>Catalogación de Objetos</a:t>
            </a:r>
          </a:p>
          <a:p>
            <a:pPr marL="273050" indent="622300">
              <a:lnSpc>
                <a:spcPct val="150000"/>
              </a:lnSpc>
              <a:buFont typeface="Arial" pitchFamily="34" charset="0"/>
              <a:buChar char="•"/>
              <a:tabLst>
                <a:tab pos="895350" algn="l"/>
              </a:tabLst>
              <a:defRPr/>
            </a:pPr>
            <a:r>
              <a:rPr lang="es-CO" dirty="0" smtClean="0">
                <a:latin typeface="Comic Sans MS" pitchFamily="66" charset="0"/>
              </a:rPr>
              <a:t>Especificaciones técnicas de productos geográficos</a:t>
            </a:r>
          </a:p>
          <a:p>
            <a:pPr marL="273050" indent="622300">
              <a:lnSpc>
                <a:spcPct val="150000"/>
              </a:lnSpc>
              <a:buFont typeface="Arial" pitchFamily="34" charset="0"/>
              <a:buChar char="•"/>
              <a:tabLst>
                <a:tab pos="895350" algn="l"/>
              </a:tabLst>
              <a:defRPr/>
            </a:pPr>
            <a:r>
              <a:rPr lang="es-MX" dirty="0" smtClean="0">
                <a:latin typeface="Comic Sans MS" pitchFamily="66" charset="0"/>
              </a:rPr>
              <a:t>Referencia espacial por coordenadas</a:t>
            </a:r>
          </a:p>
          <a:p>
            <a:pPr marL="273050" indent="622300">
              <a:buFont typeface="Arial" pitchFamily="34" charset="0"/>
              <a:buChar char="•"/>
              <a:tabLst>
                <a:tab pos="895350" algn="l"/>
              </a:tabLst>
              <a:defRPr/>
            </a:pPr>
            <a:endParaRPr lang="es-MX" sz="1800" dirty="0" smtClean="0">
              <a:latin typeface="Comic Sans MS" pitchFamily="66" charset="0"/>
            </a:endParaRPr>
          </a:p>
          <a:p>
            <a:pPr>
              <a:defRPr/>
            </a:pPr>
            <a:endParaRPr lang="es-ES" sz="1800" b="1" dirty="0">
              <a:latin typeface="Comic Sans MS" pitchFamily="66" charset="0"/>
            </a:endParaRPr>
          </a:p>
        </p:txBody>
      </p:sp>
      <p:sp>
        <p:nvSpPr>
          <p:cNvPr id="5" name="Rectangle 2"/>
          <p:cNvSpPr>
            <a:spLocks noChangeArrowheads="1"/>
          </p:cNvSpPr>
          <p:nvPr/>
        </p:nvSpPr>
        <p:spPr bwMode="auto">
          <a:xfrm>
            <a:off x="755576" y="836712"/>
            <a:ext cx="7229475" cy="720725"/>
          </a:xfrm>
          <a:prstGeom prst="rect">
            <a:avLst/>
          </a:prstGeom>
          <a:noFill/>
          <a:ln w="9525" algn="ctr">
            <a:noFill/>
            <a:miter lim="800000"/>
            <a:headEnd/>
            <a:tailEnd/>
          </a:ln>
          <a:effectLst>
            <a:outerShdw dist="17961" dir="2700000" algn="ctr" rotWithShape="0">
              <a:srgbClr val="336699">
                <a:gamma/>
                <a:shade val="60000"/>
                <a:invGamma/>
              </a:srgbClr>
            </a:outerShdw>
          </a:effectLst>
        </p:spPr>
        <p:txBody>
          <a:bodyPr anchor="ctr"/>
          <a:lstStyle/>
          <a:p>
            <a:pPr eaLnBrk="0" hangingPunct="0">
              <a:defRPr/>
            </a:pPr>
            <a:r>
              <a:rPr lang="es-ES" sz="3200" dirty="0" smtClean="0">
                <a:solidFill>
                  <a:schemeClr val="tx2"/>
                </a:solidFill>
                <a:latin typeface="Comic Sans MS" pitchFamily="66" charset="0"/>
              </a:rPr>
              <a:t>Estándares Aprobados</a:t>
            </a:r>
          </a:p>
        </p:txBody>
      </p:sp>
    </p:spTree>
  </p:cSld>
  <p:clrMapOvr>
    <a:masterClrMapping/>
  </p:clrMapOvr>
  <p:transition advTm="15000"/>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GENERALIDADES</a:t>
            </a:r>
            <a:endParaRPr lang="es-ES" sz="1400" u="sng" dirty="0">
              <a:solidFill>
                <a:srgbClr val="953735"/>
              </a:solidFill>
              <a:latin typeface="Bauhaus 93" pitchFamily="82" charset="0"/>
            </a:endParaRPr>
          </a:p>
        </p:txBody>
      </p:sp>
      <p:sp>
        <p:nvSpPr>
          <p:cNvPr id="28" name="Rectangle 2"/>
          <p:cNvSpPr>
            <a:spLocks noChangeArrowheads="1"/>
          </p:cNvSpPr>
          <p:nvPr/>
        </p:nvSpPr>
        <p:spPr bwMode="auto">
          <a:xfrm>
            <a:off x="785786" y="714375"/>
            <a:ext cx="7229475" cy="842417"/>
          </a:xfrm>
          <a:prstGeom prst="rect">
            <a:avLst/>
          </a:prstGeom>
          <a:noFill/>
          <a:ln w="9525" algn="ctr">
            <a:noFill/>
            <a:miter lim="800000"/>
            <a:headEnd/>
            <a:tailEnd/>
          </a:ln>
          <a:effectLst>
            <a:outerShdw dist="17961" dir="2700000" algn="ctr" rotWithShape="0">
              <a:srgbClr val="336699">
                <a:gamma/>
                <a:shade val="60000"/>
                <a:invGamma/>
              </a:srgbClr>
            </a:outerShdw>
          </a:effectLst>
        </p:spPr>
        <p:txBody>
          <a:bodyPr anchor="ctr"/>
          <a:lstStyle/>
          <a:p>
            <a:pPr eaLnBrk="0" hangingPunct="0">
              <a:defRPr/>
            </a:pPr>
            <a:r>
              <a:rPr lang="es-CO" sz="3200" dirty="0" smtClean="0">
                <a:solidFill>
                  <a:schemeClr val="tx2"/>
                </a:solidFill>
                <a:latin typeface="Comic Sans MS" pitchFamily="66" charset="0"/>
              </a:rPr>
              <a:t>Precisión de Redes Geodésicas </a:t>
            </a:r>
          </a:p>
          <a:p>
            <a:pPr eaLnBrk="0" hangingPunct="0">
              <a:defRPr/>
            </a:pPr>
            <a:r>
              <a:rPr lang="es-CO" sz="3200" dirty="0" smtClean="0">
                <a:solidFill>
                  <a:schemeClr val="tx2"/>
                </a:solidFill>
                <a:latin typeface="Comic Sans MS" pitchFamily="66" charset="0"/>
              </a:rPr>
              <a:t>NTC 5204</a:t>
            </a:r>
          </a:p>
        </p:txBody>
      </p:sp>
      <p:grpSp>
        <p:nvGrpSpPr>
          <p:cNvPr id="7" name="Group 71"/>
          <p:cNvGrpSpPr>
            <a:grpSpLocks/>
          </p:cNvGrpSpPr>
          <p:nvPr/>
        </p:nvGrpSpPr>
        <p:grpSpPr bwMode="auto">
          <a:xfrm>
            <a:off x="928662" y="2643182"/>
            <a:ext cx="2643206" cy="2370163"/>
            <a:chOff x="268" y="1029"/>
            <a:chExt cx="3607" cy="3357"/>
          </a:xfrm>
        </p:grpSpPr>
        <p:grpSp>
          <p:nvGrpSpPr>
            <p:cNvPr id="9" name="Group 4"/>
            <p:cNvGrpSpPr>
              <a:grpSpLocks/>
            </p:cNvGrpSpPr>
            <p:nvPr/>
          </p:nvGrpSpPr>
          <p:grpSpPr bwMode="auto">
            <a:xfrm>
              <a:off x="568" y="1029"/>
              <a:ext cx="3307" cy="3046"/>
              <a:chOff x="240" y="848"/>
              <a:chExt cx="3523" cy="3304"/>
            </a:xfrm>
          </p:grpSpPr>
          <p:sp>
            <p:nvSpPr>
              <p:cNvPr id="31" name="Freeform 5"/>
              <p:cNvSpPr>
                <a:spLocks/>
              </p:cNvSpPr>
              <p:nvPr/>
            </p:nvSpPr>
            <p:spPr bwMode="auto">
              <a:xfrm>
                <a:off x="254" y="894"/>
                <a:ext cx="1769" cy="2001"/>
              </a:xfrm>
              <a:custGeom>
                <a:avLst/>
                <a:gdLst>
                  <a:gd name="T0" fmla="*/ 0 w 1506"/>
                  <a:gd name="T1" fmla="*/ 16281 h 1740"/>
                  <a:gd name="T2" fmla="*/ 436 w 1506"/>
                  <a:gd name="T3" fmla="*/ 15800 h 1740"/>
                  <a:gd name="T4" fmla="*/ 1344 w 1506"/>
                  <a:gd name="T5" fmla="*/ 14936 h 1740"/>
                  <a:gd name="T6" fmla="*/ 2285 w 1506"/>
                  <a:gd name="T7" fmla="*/ 14373 h 1740"/>
                  <a:gd name="T8" fmla="*/ 3236 w 1506"/>
                  <a:gd name="T9" fmla="*/ 14056 h 1740"/>
                  <a:gd name="T10" fmla="*/ 4345 w 1506"/>
                  <a:gd name="T11" fmla="*/ 13867 h 1740"/>
                  <a:gd name="T12" fmla="*/ 5995 w 1506"/>
                  <a:gd name="T13" fmla="*/ 13902 h 1740"/>
                  <a:gd name="T14" fmla="*/ 6977 w 1506"/>
                  <a:gd name="T15" fmla="*/ 14044 h 1740"/>
                  <a:gd name="T16" fmla="*/ 8588 w 1506"/>
                  <a:gd name="T17" fmla="*/ 14263 h 1740"/>
                  <a:gd name="T18" fmla="*/ 9150 w 1506"/>
                  <a:gd name="T19" fmla="*/ 14263 h 1740"/>
                  <a:gd name="T20" fmla="*/ 10197 w 1506"/>
                  <a:gd name="T21" fmla="*/ 14056 h 1740"/>
                  <a:gd name="T22" fmla="*/ 11191 w 1506"/>
                  <a:gd name="T23" fmla="*/ 13813 h 1740"/>
                  <a:gd name="T24" fmla="*/ 11432 w 1506"/>
                  <a:gd name="T25" fmla="*/ 13456 h 1740"/>
                  <a:gd name="T26" fmla="*/ 11340 w 1506"/>
                  <a:gd name="T27" fmla="*/ 13169 h 1740"/>
                  <a:gd name="T28" fmla="*/ 11143 w 1506"/>
                  <a:gd name="T29" fmla="*/ 12835 h 1740"/>
                  <a:gd name="T30" fmla="*/ 10997 w 1506"/>
                  <a:gd name="T31" fmla="*/ 12158 h 1740"/>
                  <a:gd name="T32" fmla="*/ 11026 w 1506"/>
                  <a:gd name="T33" fmla="*/ 11763 h 1740"/>
                  <a:gd name="T34" fmla="*/ 11191 w 1506"/>
                  <a:gd name="T35" fmla="*/ 11486 h 1740"/>
                  <a:gd name="T36" fmla="*/ 11307 w 1506"/>
                  <a:gd name="T37" fmla="*/ 11119 h 1740"/>
                  <a:gd name="T38" fmla="*/ 11074 w 1506"/>
                  <a:gd name="T39" fmla="*/ 10502 h 1740"/>
                  <a:gd name="T40" fmla="*/ 9900 w 1506"/>
                  <a:gd name="T41" fmla="*/ 10053 h 1740"/>
                  <a:gd name="T42" fmla="*/ 8440 w 1506"/>
                  <a:gd name="T43" fmla="*/ 9918 h 1740"/>
                  <a:gd name="T44" fmla="*/ 7208 w 1506"/>
                  <a:gd name="T45" fmla="*/ 9682 h 1740"/>
                  <a:gd name="T46" fmla="*/ 5049 w 1506"/>
                  <a:gd name="T47" fmla="*/ 9295 h 1740"/>
                  <a:gd name="T48" fmla="*/ 2614 w 1506"/>
                  <a:gd name="T49" fmla="*/ 8498 h 1740"/>
                  <a:gd name="T50" fmla="*/ 1457 w 1506"/>
                  <a:gd name="T51" fmla="*/ 7871 h 1740"/>
                  <a:gd name="T52" fmla="*/ 1265 w 1506"/>
                  <a:gd name="T53" fmla="*/ 7381 h 1740"/>
                  <a:gd name="T54" fmla="*/ 1579 w 1506"/>
                  <a:gd name="T55" fmla="*/ 6986 h 1740"/>
                  <a:gd name="T56" fmla="*/ 2194 w 1506"/>
                  <a:gd name="T57" fmla="*/ 6518 h 1740"/>
                  <a:gd name="T58" fmla="*/ 2953 w 1506"/>
                  <a:gd name="T59" fmla="*/ 6199 h 1740"/>
                  <a:gd name="T60" fmla="*/ 4345 w 1506"/>
                  <a:gd name="T61" fmla="*/ 5644 h 1740"/>
                  <a:gd name="T62" fmla="*/ 7479 w 1506"/>
                  <a:gd name="T63" fmla="*/ 4746 h 1740"/>
                  <a:gd name="T64" fmla="*/ 9986 w 1506"/>
                  <a:gd name="T65" fmla="*/ 4158 h 1740"/>
                  <a:gd name="T66" fmla="*/ 10629 w 1506"/>
                  <a:gd name="T67" fmla="*/ 3700 h 1740"/>
                  <a:gd name="T68" fmla="*/ 10524 w 1506"/>
                  <a:gd name="T69" fmla="*/ 3034 h 1740"/>
                  <a:gd name="T70" fmla="*/ 9853 w 1506"/>
                  <a:gd name="T71" fmla="*/ 2533 h 1740"/>
                  <a:gd name="T72" fmla="*/ 9652 w 1506"/>
                  <a:gd name="T73" fmla="*/ 2163 h 1740"/>
                  <a:gd name="T74" fmla="*/ 9927 w 1506"/>
                  <a:gd name="T75" fmla="*/ 1684 h 1740"/>
                  <a:gd name="T76" fmla="*/ 10830 w 1506"/>
                  <a:gd name="T77" fmla="*/ 1488 h 1740"/>
                  <a:gd name="T78" fmla="*/ 11896 w 1506"/>
                  <a:gd name="T79" fmla="*/ 1352 h 1740"/>
                  <a:gd name="T80" fmla="*/ 12611 w 1506"/>
                  <a:gd name="T81" fmla="*/ 1316 h 1740"/>
                  <a:gd name="T82" fmla="*/ 13197 w 1506"/>
                  <a:gd name="T83" fmla="*/ 1352 h 1740"/>
                  <a:gd name="T84" fmla="*/ 13867 w 1506"/>
                  <a:gd name="T85" fmla="*/ 1571 h 1740"/>
                  <a:gd name="T86" fmla="*/ 14466 w 1506"/>
                  <a:gd name="T87" fmla="*/ 1797 h 1740"/>
                  <a:gd name="T88" fmla="*/ 15025 w 1506"/>
                  <a:gd name="T89" fmla="*/ 1995 h 1740"/>
                  <a:gd name="T90" fmla="*/ 15644 w 1506"/>
                  <a:gd name="T91" fmla="*/ 1937 h 1740"/>
                  <a:gd name="T92" fmla="*/ 16392 w 1506"/>
                  <a:gd name="T93" fmla="*/ 1294 h 1740"/>
                  <a:gd name="T94" fmla="*/ 17060 w 1506"/>
                  <a:gd name="T95" fmla="*/ 739 h 1740"/>
                  <a:gd name="T96" fmla="*/ 17495 w 1506"/>
                  <a:gd name="T97" fmla="*/ 536 h 1740"/>
                  <a:gd name="T98" fmla="*/ 18597 w 1506"/>
                  <a:gd name="T99" fmla="*/ 673 h 1740"/>
                  <a:gd name="T100" fmla="*/ 19413 w 1506"/>
                  <a:gd name="T101" fmla="*/ 616 h 1740"/>
                  <a:gd name="T102" fmla="*/ 19732 w 1506"/>
                  <a:gd name="T103" fmla="*/ 371 h 1740"/>
                  <a:gd name="T104" fmla="*/ 19668 w 1506"/>
                  <a:gd name="T105" fmla="*/ 173 h 1740"/>
                  <a:gd name="T106" fmla="*/ 19784 w 1506"/>
                  <a:gd name="T107" fmla="*/ 0 h 174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506"/>
                  <a:gd name="T163" fmla="*/ 0 h 1740"/>
                  <a:gd name="T164" fmla="*/ 1506 w 1506"/>
                  <a:gd name="T165" fmla="*/ 1740 h 1740"/>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506" h="1740">
                    <a:moveTo>
                      <a:pt x="0" y="1740"/>
                    </a:moveTo>
                    <a:cubicBezTo>
                      <a:pt x="8" y="1726"/>
                      <a:pt x="16" y="1713"/>
                      <a:pt x="33" y="1689"/>
                    </a:cubicBezTo>
                    <a:cubicBezTo>
                      <a:pt x="50" y="1665"/>
                      <a:pt x="78" y="1622"/>
                      <a:pt x="102" y="1596"/>
                    </a:cubicBezTo>
                    <a:cubicBezTo>
                      <a:pt x="126" y="1570"/>
                      <a:pt x="150" y="1552"/>
                      <a:pt x="174" y="1536"/>
                    </a:cubicBezTo>
                    <a:cubicBezTo>
                      <a:pt x="198" y="1520"/>
                      <a:pt x="220" y="1512"/>
                      <a:pt x="246" y="1503"/>
                    </a:cubicBezTo>
                    <a:cubicBezTo>
                      <a:pt x="272" y="1494"/>
                      <a:pt x="295" y="1485"/>
                      <a:pt x="330" y="1482"/>
                    </a:cubicBezTo>
                    <a:cubicBezTo>
                      <a:pt x="365" y="1479"/>
                      <a:pt x="422" y="1482"/>
                      <a:pt x="456" y="1485"/>
                    </a:cubicBezTo>
                    <a:cubicBezTo>
                      <a:pt x="490" y="1488"/>
                      <a:pt x="498" y="1493"/>
                      <a:pt x="531" y="1500"/>
                    </a:cubicBezTo>
                    <a:cubicBezTo>
                      <a:pt x="564" y="1507"/>
                      <a:pt x="627" y="1520"/>
                      <a:pt x="654" y="1524"/>
                    </a:cubicBezTo>
                    <a:cubicBezTo>
                      <a:pt x="681" y="1528"/>
                      <a:pt x="676" y="1528"/>
                      <a:pt x="696" y="1524"/>
                    </a:cubicBezTo>
                    <a:cubicBezTo>
                      <a:pt x="716" y="1520"/>
                      <a:pt x="751" y="1511"/>
                      <a:pt x="777" y="1503"/>
                    </a:cubicBezTo>
                    <a:cubicBezTo>
                      <a:pt x="803" y="1495"/>
                      <a:pt x="837" y="1487"/>
                      <a:pt x="852" y="1476"/>
                    </a:cubicBezTo>
                    <a:cubicBezTo>
                      <a:pt x="867" y="1465"/>
                      <a:pt x="868" y="1448"/>
                      <a:pt x="870" y="1437"/>
                    </a:cubicBezTo>
                    <a:cubicBezTo>
                      <a:pt x="872" y="1426"/>
                      <a:pt x="867" y="1418"/>
                      <a:pt x="864" y="1407"/>
                    </a:cubicBezTo>
                    <a:cubicBezTo>
                      <a:pt x="861" y="1396"/>
                      <a:pt x="853" y="1389"/>
                      <a:pt x="849" y="1371"/>
                    </a:cubicBezTo>
                    <a:cubicBezTo>
                      <a:pt x="845" y="1353"/>
                      <a:pt x="838" y="1318"/>
                      <a:pt x="837" y="1299"/>
                    </a:cubicBezTo>
                    <a:cubicBezTo>
                      <a:pt x="836" y="1280"/>
                      <a:pt x="838" y="1269"/>
                      <a:pt x="840" y="1257"/>
                    </a:cubicBezTo>
                    <a:cubicBezTo>
                      <a:pt x="842" y="1245"/>
                      <a:pt x="849" y="1238"/>
                      <a:pt x="852" y="1227"/>
                    </a:cubicBezTo>
                    <a:cubicBezTo>
                      <a:pt x="855" y="1216"/>
                      <a:pt x="862" y="1205"/>
                      <a:pt x="861" y="1188"/>
                    </a:cubicBezTo>
                    <a:cubicBezTo>
                      <a:pt x="860" y="1171"/>
                      <a:pt x="861" y="1141"/>
                      <a:pt x="843" y="1122"/>
                    </a:cubicBezTo>
                    <a:cubicBezTo>
                      <a:pt x="825" y="1103"/>
                      <a:pt x="786" y="1084"/>
                      <a:pt x="753" y="1074"/>
                    </a:cubicBezTo>
                    <a:cubicBezTo>
                      <a:pt x="720" y="1064"/>
                      <a:pt x="676" y="1065"/>
                      <a:pt x="642" y="1059"/>
                    </a:cubicBezTo>
                    <a:cubicBezTo>
                      <a:pt x="608" y="1053"/>
                      <a:pt x="592" y="1046"/>
                      <a:pt x="549" y="1035"/>
                    </a:cubicBezTo>
                    <a:cubicBezTo>
                      <a:pt x="506" y="1024"/>
                      <a:pt x="442" y="1014"/>
                      <a:pt x="384" y="993"/>
                    </a:cubicBezTo>
                    <a:cubicBezTo>
                      <a:pt x="326" y="972"/>
                      <a:pt x="243" y="934"/>
                      <a:pt x="198" y="909"/>
                    </a:cubicBezTo>
                    <a:cubicBezTo>
                      <a:pt x="153" y="884"/>
                      <a:pt x="128" y="860"/>
                      <a:pt x="111" y="840"/>
                    </a:cubicBezTo>
                    <a:cubicBezTo>
                      <a:pt x="94" y="820"/>
                      <a:pt x="95" y="804"/>
                      <a:pt x="96" y="789"/>
                    </a:cubicBezTo>
                    <a:cubicBezTo>
                      <a:pt x="97" y="774"/>
                      <a:pt x="108" y="762"/>
                      <a:pt x="120" y="747"/>
                    </a:cubicBezTo>
                    <a:cubicBezTo>
                      <a:pt x="132" y="732"/>
                      <a:pt x="150" y="710"/>
                      <a:pt x="168" y="696"/>
                    </a:cubicBezTo>
                    <a:cubicBezTo>
                      <a:pt x="186" y="682"/>
                      <a:pt x="198" y="679"/>
                      <a:pt x="225" y="663"/>
                    </a:cubicBezTo>
                    <a:cubicBezTo>
                      <a:pt x="252" y="647"/>
                      <a:pt x="273" y="629"/>
                      <a:pt x="330" y="603"/>
                    </a:cubicBezTo>
                    <a:cubicBezTo>
                      <a:pt x="387" y="577"/>
                      <a:pt x="499" y="533"/>
                      <a:pt x="570" y="507"/>
                    </a:cubicBezTo>
                    <a:cubicBezTo>
                      <a:pt x="641" y="481"/>
                      <a:pt x="719" y="462"/>
                      <a:pt x="759" y="444"/>
                    </a:cubicBezTo>
                    <a:cubicBezTo>
                      <a:pt x="799" y="426"/>
                      <a:pt x="803" y="416"/>
                      <a:pt x="810" y="396"/>
                    </a:cubicBezTo>
                    <a:cubicBezTo>
                      <a:pt x="817" y="376"/>
                      <a:pt x="811" y="345"/>
                      <a:pt x="801" y="324"/>
                    </a:cubicBezTo>
                    <a:cubicBezTo>
                      <a:pt x="791" y="303"/>
                      <a:pt x="761" y="285"/>
                      <a:pt x="750" y="270"/>
                    </a:cubicBezTo>
                    <a:cubicBezTo>
                      <a:pt x="739" y="255"/>
                      <a:pt x="734" y="246"/>
                      <a:pt x="735" y="231"/>
                    </a:cubicBezTo>
                    <a:cubicBezTo>
                      <a:pt x="736" y="216"/>
                      <a:pt x="741" y="192"/>
                      <a:pt x="756" y="180"/>
                    </a:cubicBezTo>
                    <a:cubicBezTo>
                      <a:pt x="771" y="168"/>
                      <a:pt x="800" y="165"/>
                      <a:pt x="825" y="159"/>
                    </a:cubicBezTo>
                    <a:cubicBezTo>
                      <a:pt x="850" y="153"/>
                      <a:pt x="884" y="147"/>
                      <a:pt x="906" y="144"/>
                    </a:cubicBezTo>
                    <a:cubicBezTo>
                      <a:pt x="928" y="141"/>
                      <a:pt x="944" y="141"/>
                      <a:pt x="960" y="141"/>
                    </a:cubicBezTo>
                    <a:cubicBezTo>
                      <a:pt x="976" y="141"/>
                      <a:pt x="989" y="140"/>
                      <a:pt x="1005" y="144"/>
                    </a:cubicBezTo>
                    <a:cubicBezTo>
                      <a:pt x="1021" y="148"/>
                      <a:pt x="1040" y="160"/>
                      <a:pt x="1056" y="168"/>
                    </a:cubicBezTo>
                    <a:cubicBezTo>
                      <a:pt x="1072" y="176"/>
                      <a:pt x="1087" y="185"/>
                      <a:pt x="1101" y="192"/>
                    </a:cubicBezTo>
                    <a:cubicBezTo>
                      <a:pt x="1115" y="199"/>
                      <a:pt x="1128" y="211"/>
                      <a:pt x="1143" y="213"/>
                    </a:cubicBezTo>
                    <a:cubicBezTo>
                      <a:pt x="1158" y="215"/>
                      <a:pt x="1174" y="219"/>
                      <a:pt x="1191" y="207"/>
                    </a:cubicBezTo>
                    <a:cubicBezTo>
                      <a:pt x="1208" y="195"/>
                      <a:pt x="1230" y="159"/>
                      <a:pt x="1248" y="138"/>
                    </a:cubicBezTo>
                    <a:cubicBezTo>
                      <a:pt x="1266" y="117"/>
                      <a:pt x="1285" y="91"/>
                      <a:pt x="1299" y="78"/>
                    </a:cubicBezTo>
                    <a:cubicBezTo>
                      <a:pt x="1313" y="65"/>
                      <a:pt x="1313" y="58"/>
                      <a:pt x="1332" y="57"/>
                    </a:cubicBezTo>
                    <a:cubicBezTo>
                      <a:pt x="1351" y="56"/>
                      <a:pt x="1392" y="71"/>
                      <a:pt x="1416" y="72"/>
                    </a:cubicBezTo>
                    <a:cubicBezTo>
                      <a:pt x="1440" y="73"/>
                      <a:pt x="1465" y="71"/>
                      <a:pt x="1479" y="66"/>
                    </a:cubicBezTo>
                    <a:cubicBezTo>
                      <a:pt x="1493" y="61"/>
                      <a:pt x="1500" y="47"/>
                      <a:pt x="1503" y="39"/>
                    </a:cubicBezTo>
                    <a:cubicBezTo>
                      <a:pt x="1506" y="31"/>
                      <a:pt x="1497" y="24"/>
                      <a:pt x="1497" y="18"/>
                    </a:cubicBezTo>
                    <a:cubicBezTo>
                      <a:pt x="1497" y="12"/>
                      <a:pt x="1503" y="4"/>
                      <a:pt x="1506" y="0"/>
                    </a:cubicBezTo>
                  </a:path>
                </a:pathLst>
              </a:custGeom>
              <a:noFill/>
              <a:ln w="9525">
                <a:solidFill>
                  <a:srgbClr val="0000FF"/>
                </a:solidFill>
                <a:round/>
                <a:headEnd/>
                <a:tailEnd/>
              </a:ln>
            </p:spPr>
            <p:txBody>
              <a:bodyPr/>
              <a:lstStyle/>
              <a:p>
                <a:endParaRPr lang="es-CO" dirty="0">
                  <a:latin typeface="Maiandra GD" pitchFamily="34" charset="0"/>
                </a:endParaRPr>
              </a:p>
            </p:txBody>
          </p:sp>
          <p:sp>
            <p:nvSpPr>
              <p:cNvPr id="32" name="Freeform 6"/>
              <p:cNvSpPr>
                <a:spLocks/>
              </p:cNvSpPr>
              <p:nvPr/>
            </p:nvSpPr>
            <p:spPr bwMode="auto">
              <a:xfrm>
                <a:off x="249" y="853"/>
                <a:ext cx="2494" cy="2651"/>
              </a:xfrm>
              <a:custGeom>
                <a:avLst/>
                <a:gdLst>
                  <a:gd name="T0" fmla="*/ 26997 w 2123"/>
                  <a:gd name="T1" fmla="*/ 374 h 2305"/>
                  <a:gd name="T2" fmla="*/ 27206 w 2123"/>
                  <a:gd name="T3" fmla="*/ 1166 h 2305"/>
                  <a:gd name="T4" fmla="*/ 27831 w 2123"/>
                  <a:gd name="T5" fmla="*/ 1833 h 2305"/>
                  <a:gd name="T6" fmla="*/ 27260 w 2123"/>
                  <a:gd name="T7" fmla="*/ 2588 h 2305"/>
                  <a:gd name="T8" fmla="*/ 26360 w 2123"/>
                  <a:gd name="T9" fmla="*/ 3146 h 2305"/>
                  <a:gd name="T10" fmla="*/ 25047 w 2123"/>
                  <a:gd name="T11" fmla="*/ 3447 h 2305"/>
                  <a:gd name="T12" fmla="*/ 24158 w 2123"/>
                  <a:gd name="T13" fmla="*/ 4161 h 2305"/>
                  <a:gd name="T14" fmla="*/ 22682 w 2123"/>
                  <a:gd name="T15" fmla="*/ 3972 h 2305"/>
                  <a:gd name="T16" fmla="*/ 22951 w 2123"/>
                  <a:gd name="T17" fmla="*/ 3040 h 2305"/>
                  <a:gd name="T18" fmla="*/ 22520 w 2123"/>
                  <a:gd name="T19" fmla="*/ 2667 h 2305"/>
                  <a:gd name="T20" fmla="*/ 21100 w 2123"/>
                  <a:gd name="T21" fmla="*/ 3190 h 2305"/>
                  <a:gd name="T22" fmla="*/ 20254 w 2123"/>
                  <a:gd name="T23" fmla="*/ 3447 h 2305"/>
                  <a:gd name="T24" fmla="*/ 18730 w 2123"/>
                  <a:gd name="T25" fmla="*/ 4075 h 2305"/>
                  <a:gd name="T26" fmla="*/ 17365 w 2123"/>
                  <a:gd name="T27" fmla="*/ 3901 h 2305"/>
                  <a:gd name="T28" fmla="*/ 16042 w 2123"/>
                  <a:gd name="T29" fmla="*/ 4239 h 2305"/>
                  <a:gd name="T30" fmla="*/ 14259 w 2123"/>
                  <a:gd name="T31" fmla="*/ 4801 h 2305"/>
                  <a:gd name="T32" fmla="*/ 12727 w 2123"/>
                  <a:gd name="T33" fmla="*/ 5138 h 2305"/>
                  <a:gd name="T34" fmla="*/ 12052 w 2123"/>
                  <a:gd name="T35" fmla="*/ 5581 h 2305"/>
                  <a:gd name="T36" fmla="*/ 11148 w 2123"/>
                  <a:gd name="T37" fmla="*/ 5769 h 2305"/>
                  <a:gd name="T38" fmla="*/ 9794 w 2123"/>
                  <a:gd name="T39" fmla="*/ 6234 h 2305"/>
                  <a:gd name="T40" fmla="*/ 9794 w 2123"/>
                  <a:gd name="T41" fmla="*/ 7075 h 2305"/>
                  <a:gd name="T42" fmla="*/ 8784 w 2123"/>
                  <a:gd name="T43" fmla="*/ 7753 h 2305"/>
                  <a:gd name="T44" fmla="*/ 7999 w 2123"/>
                  <a:gd name="T45" fmla="*/ 8476 h 2305"/>
                  <a:gd name="T46" fmla="*/ 8112 w 2123"/>
                  <a:gd name="T47" fmla="*/ 9032 h 2305"/>
                  <a:gd name="T48" fmla="*/ 9998 w 2123"/>
                  <a:gd name="T49" fmla="*/ 8628 h 2305"/>
                  <a:gd name="T50" fmla="*/ 11097 w 2123"/>
                  <a:gd name="T51" fmla="*/ 8542 h 2305"/>
                  <a:gd name="T52" fmla="*/ 11943 w 2123"/>
                  <a:gd name="T53" fmla="*/ 8250 h 2305"/>
                  <a:gd name="T54" fmla="*/ 12368 w 2123"/>
                  <a:gd name="T55" fmla="*/ 8476 h 2305"/>
                  <a:gd name="T56" fmla="*/ 13637 w 2123"/>
                  <a:gd name="T57" fmla="*/ 8664 h 2305"/>
                  <a:gd name="T58" fmla="*/ 15314 w 2123"/>
                  <a:gd name="T59" fmla="*/ 8435 h 2305"/>
                  <a:gd name="T60" fmla="*/ 17524 w 2123"/>
                  <a:gd name="T61" fmla="*/ 8357 h 2305"/>
                  <a:gd name="T62" fmla="*/ 18582 w 2123"/>
                  <a:gd name="T63" fmla="*/ 9598 h 2305"/>
                  <a:gd name="T64" fmla="*/ 20723 w 2123"/>
                  <a:gd name="T65" fmla="*/ 10091 h 2305"/>
                  <a:gd name="T66" fmla="*/ 21734 w 2123"/>
                  <a:gd name="T67" fmla="*/ 10537 h 2305"/>
                  <a:gd name="T68" fmla="*/ 22841 w 2123"/>
                  <a:gd name="T69" fmla="*/ 10680 h 2305"/>
                  <a:gd name="T70" fmla="*/ 23205 w 2123"/>
                  <a:gd name="T71" fmla="*/ 11700 h 2305"/>
                  <a:gd name="T72" fmla="*/ 23635 w 2123"/>
                  <a:gd name="T73" fmla="*/ 12181 h 2305"/>
                  <a:gd name="T74" fmla="*/ 22421 w 2123"/>
                  <a:gd name="T75" fmla="*/ 12854 h 2305"/>
                  <a:gd name="T76" fmla="*/ 19630 w 2123"/>
                  <a:gd name="T77" fmla="*/ 13612 h 2305"/>
                  <a:gd name="T78" fmla="*/ 18582 w 2123"/>
                  <a:gd name="T79" fmla="*/ 14494 h 2305"/>
                  <a:gd name="T80" fmla="*/ 19362 w 2123"/>
                  <a:gd name="T81" fmla="*/ 15376 h 2305"/>
                  <a:gd name="T82" fmla="*/ 19213 w 2123"/>
                  <a:gd name="T83" fmla="*/ 16379 h 2305"/>
                  <a:gd name="T84" fmla="*/ 18000 w 2123"/>
                  <a:gd name="T85" fmla="*/ 17130 h 2305"/>
                  <a:gd name="T86" fmla="*/ 17222 w 2123"/>
                  <a:gd name="T87" fmla="*/ 17656 h 2305"/>
                  <a:gd name="T88" fmla="*/ 16208 w 2123"/>
                  <a:gd name="T89" fmla="*/ 17552 h 2305"/>
                  <a:gd name="T90" fmla="*/ 15105 w 2123"/>
                  <a:gd name="T91" fmla="*/ 16564 h 2305"/>
                  <a:gd name="T92" fmla="*/ 13370 w 2123"/>
                  <a:gd name="T93" fmla="*/ 16493 h 2305"/>
                  <a:gd name="T94" fmla="*/ 12108 w 2123"/>
                  <a:gd name="T95" fmla="*/ 17314 h 2305"/>
                  <a:gd name="T96" fmla="*/ 10209 w 2123"/>
                  <a:gd name="T97" fmla="*/ 17211 h 2305"/>
                  <a:gd name="T98" fmla="*/ 8733 w 2123"/>
                  <a:gd name="T99" fmla="*/ 16866 h 2305"/>
                  <a:gd name="T100" fmla="*/ 6837 w 2123"/>
                  <a:gd name="T101" fmla="*/ 16907 h 2305"/>
                  <a:gd name="T102" fmla="*/ 6213 w 2123"/>
                  <a:gd name="T103" fmla="*/ 18111 h 2305"/>
                  <a:gd name="T104" fmla="*/ 6682 w 2123"/>
                  <a:gd name="T105" fmla="*/ 18969 h 2305"/>
                  <a:gd name="T106" fmla="*/ 5418 w 2123"/>
                  <a:gd name="T107" fmla="*/ 19560 h 2305"/>
                  <a:gd name="T108" fmla="*/ 3636 w 2123"/>
                  <a:gd name="T109" fmla="*/ 20804 h 2305"/>
                  <a:gd name="T110" fmla="*/ 1356 w 2123"/>
                  <a:gd name="T111" fmla="*/ 20726 h 2305"/>
                  <a:gd name="T112" fmla="*/ 0 w 2123"/>
                  <a:gd name="T113" fmla="*/ 20658 h 230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123"/>
                  <a:gd name="T172" fmla="*/ 0 h 2305"/>
                  <a:gd name="T173" fmla="*/ 2123 w 2123"/>
                  <a:gd name="T174" fmla="*/ 2305 h 2305"/>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123" h="2305">
                    <a:moveTo>
                      <a:pt x="2068" y="0"/>
                    </a:moveTo>
                    <a:cubicBezTo>
                      <a:pt x="2062" y="12"/>
                      <a:pt x="2057" y="25"/>
                      <a:pt x="2052" y="40"/>
                    </a:cubicBezTo>
                    <a:cubicBezTo>
                      <a:pt x="2047" y="55"/>
                      <a:pt x="2033" y="74"/>
                      <a:pt x="2036" y="88"/>
                    </a:cubicBezTo>
                    <a:cubicBezTo>
                      <a:pt x="2039" y="102"/>
                      <a:pt x="2057" y="114"/>
                      <a:pt x="2068" y="124"/>
                    </a:cubicBezTo>
                    <a:cubicBezTo>
                      <a:pt x="2079" y="134"/>
                      <a:pt x="2092" y="136"/>
                      <a:pt x="2100" y="148"/>
                    </a:cubicBezTo>
                    <a:cubicBezTo>
                      <a:pt x="2108" y="160"/>
                      <a:pt x="2113" y="179"/>
                      <a:pt x="2116" y="196"/>
                    </a:cubicBezTo>
                    <a:cubicBezTo>
                      <a:pt x="2119" y="213"/>
                      <a:pt x="2123" y="235"/>
                      <a:pt x="2116" y="248"/>
                    </a:cubicBezTo>
                    <a:cubicBezTo>
                      <a:pt x="2109" y="261"/>
                      <a:pt x="2085" y="266"/>
                      <a:pt x="2072" y="276"/>
                    </a:cubicBezTo>
                    <a:cubicBezTo>
                      <a:pt x="2059" y="286"/>
                      <a:pt x="2047" y="298"/>
                      <a:pt x="2036" y="308"/>
                    </a:cubicBezTo>
                    <a:cubicBezTo>
                      <a:pt x="2025" y="318"/>
                      <a:pt x="2016" y="328"/>
                      <a:pt x="2004" y="336"/>
                    </a:cubicBezTo>
                    <a:cubicBezTo>
                      <a:pt x="1992" y="344"/>
                      <a:pt x="1977" y="351"/>
                      <a:pt x="1960" y="356"/>
                    </a:cubicBezTo>
                    <a:cubicBezTo>
                      <a:pt x="1943" y="361"/>
                      <a:pt x="1922" y="361"/>
                      <a:pt x="1904" y="368"/>
                    </a:cubicBezTo>
                    <a:cubicBezTo>
                      <a:pt x="1886" y="375"/>
                      <a:pt x="1863" y="387"/>
                      <a:pt x="1852" y="400"/>
                    </a:cubicBezTo>
                    <a:cubicBezTo>
                      <a:pt x="1841" y="413"/>
                      <a:pt x="1850" y="433"/>
                      <a:pt x="1836" y="444"/>
                    </a:cubicBezTo>
                    <a:cubicBezTo>
                      <a:pt x="1822" y="455"/>
                      <a:pt x="1787" y="467"/>
                      <a:pt x="1768" y="464"/>
                    </a:cubicBezTo>
                    <a:cubicBezTo>
                      <a:pt x="1749" y="461"/>
                      <a:pt x="1732" y="440"/>
                      <a:pt x="1724" y="424"/>
                    </a:cubicBezTo>
                    <a:cubicBezTo>
                      <a:pt x="1716" y="408"/>
                      <a:pt x="1717" y="385"/>
                      <a:pt x="1720" y="368"/>
                    </a:cubicBezTo>
                    <a:cubicBezTo>
                      <a:pt x="1723" y="351"/>
                      <a:pt x="1739" y="335"/>
                      <a:pt x="1744" y="324"/>
                    </a:cubicBezTo>
                    <a:cubicBezTo>
                      <a:pt x="1749" y="313"/>
                      <a:pt x="1753" y="307"/>
                      <a:pt x="1748" y="300"/>
                    </a:cubicBezTo>
                    <a:cubicBezTo>
                      <a:pt x="1743" y="293"/>
                      <a:pt x="1728" y="281"/>
                      <a:pt x="1712" y="284"/>
                    </a:cubicBezTo>
                    <a:cubicBezTo>
                      <a:pt x="1696" y="287"/>
                      <a:pt x="1670" y="311"/>
                      <a:pt x="1652" y="320"/>
                    </a:cubicBezTo>
                    <a:cubicBezTo>
                      <a:pt x="1634" y="329"/>
                      <a:pt x="1616" y="337"/>
                      <a:pt x="1604" y="340"/>
                    </a:cubicBezTo>
                    <a:cubicBezTo>
                      <a:pt x="1592" y="343"/>
                      <a:pt x="1591" y="335"/>
                      <a:pt x="1580" y="340"/>
                    </a:cubicBezTo>
                    <a:cubicBezTo>
                      <a:pt x="1569" y="345"/>
                      <a:pt x="1554" y="358"/>
                      <a:pt x="1540" y="368"/>
                    </a:cubicBezTo>
                    <a:cubicBezTo>
                      <a:pt x="1526" y="378"/>
                      <a:pt x="1515" y="389"/>
                      <a:pt x="1496" y="400"/>
                    </a:cubicBezTo>
                    <a:cubicBezTo>
                      <a:pt x="1477" y="411"/>
                      <a:pt x="1446" y="434"/>
                      <a:pt x="1424" y="436"/>
                    </a:cubicBezTo>
                    <a:cubicBezTo>
                      <a:pt x="1402" y="438"/>
                      <a:pt x="1381" y="415"/>
                      <a:pt x="1364" y="412"/>
                    </a:cubicBezTo>
                    <a:cubicBezTo>
                      <a:pt x="1347" y="409"/>
                      <a:pt x="1336" y="414"/>
                      <a:pt x="1320" y="416"/>
                    </a:cubicBezTo>
                    <a:cubicBezTo>
                      <a:pt x="1304" y="418"/>
                      <a:pt x="1285" y="418"/>
                      <a:pt x="1268" y="424"/>
                    </a:cubicBezTo>
                    <a:cubicBezTo>
                      <a:pt x="1251" y="430"/>
                      <a:pt x="1239" y="444"/>
                      <a:pt x="1220" y="452"/>
                    </a:cubicBezTo>
                    <a:cubicBezTo>
                      <a:pt x="1201" y="460"/>
                      <a:pt x="1175" y="462"/>
                      <a:pt x="1152" y="472"/>
                    </a:cubicBezTo>
                    <a:cubicBezTo>
                      <a:pt x="1129" y="482"/>
                      <a:pt x="1105" y="501"/>
                      <a:pt x="1084" y="512"/>
                    </a:cubicBezTo>
                    <a:cubicBezTo>
                      <a:pt x="1063" y="523"/>
                      <a:pt x="1047" y="530"/>
                      <a:pt x="1028" y="536"/>
                    </a:cubicBezTo>
                    <a:cubicBezTo>
                      <a:pt x="1009" y="542"/>
                      <a:pt x="980" y="541"/>
                      <a:pt x="968" y="548"/>
                    </a:cubicBezTo>
                    <a:cubicBezTo>
                      <a:pt x="956" y="555"/>
                      <a:pt x="965" y="568"/>
                      <a:pt x="956" y="576"/>
                    </a:cubicBezTo>
                    <a:cubicBezTo>
                      <a:pt x="947" y="584"/>
                      <a:pt x="930" y="589"/>
                      <a:pt x="916" y="596"/>
                    </a:cubicBezTo>
                    <a:cubicBezTo>
                      <a:pt x="902" y="603"/>
                      <a:pt x="883" y="613"/>
                      <a:pt x="872" y="616"/>
                    </a:cubicBezTo>
                    <a:cubicBezTo>
                      <a:pt x="861" y="619"/>
                      <a:pt x="861" y="613"/>
                      <a:pt x="848" y="616"/>
                    </a:cubicBezTo>
                    <a:cubicBezTo>
                      <a:pt x="835" y="619"/>
                      <a:pt x="809" y="624"/>
                      <a:pt x="792" y="632"/>
                    </a:cubicBezTo>
                    <a:cubicBezTo>
                      <a:pt x="775" y="640"/>
                      <a:pt x="753" y="651"/>
                      <a:pt x="744" y="664"/>
                    </a:cubicBezTo>
                    <a:cubicBezTo>
                      <a:pt x="735" y="677"/>
                      <a:pt x="740" y="693"/>
                      <a:pt x="740" y="708"/>
                    </a:cubicBezTo>
                    <a:cubicBezTo>
                      <a:pt x="740" y="723"/>
                      <a:pt x="750" y="743"/>
                      <a:pt x="744" y="756"/>
                    </a:cubicBezTo>
                    <a:cubicBezTo>
                      <a:pt x="738" y="769"/>
                      <a:pt x="717" y="776"/>
                      <a:pt x="704" y="788"/>
                    </a:cubicBezTo>
                    <a:cubicBezTo>
                      <a:pt x="691" y="800"/>
                      <a:pt x="679" y="815"/>
                      <a:pt x="668" y="828"/>
                    </a:cubicBezTo>
                    <a:cubicBezTo>
                      <a:pt x="657" y="841"/>
                      <a:pt x="646" y="855"/>
                      <a:pt x="636" y="868"/>
                    </a:cubicBezTo>
                    <a:cubicBezTo>
                      <a:pt x="626" y="881"/>
                      <a:pt x="614" y="893"/>
                      <a:pt x="608" y="904"/>
                    </a:cubicBezTo>
                    <a:cubicBezTo>
                      <a:pt x="602" y="915"/>
                      <a:pt x="599" y="926"/>
                      <a:pt x="600" y="936"/>
                    </a:cubicBezTo>
                    <a:cubicBezTo>
                      <a:pt x="601" y="946"/>
                      <a:pt x="601" y="960"/>
                      <a:pt x="616" y="964"/>
                    </a:cubicBezTo>
                    <a:cubicBezTo>
                      <a:pt x="631" y="968"/>
                      <a:pt x="664" y="967"/>
                      <a:pt x="688" y="960"/>
                    </a:cubicBezTo>
                    <a:cubicBezTo>
                      <a:pt x="712" y="953"/>
                      <a:pt x="741" y="930"/>
                      <a:pt x="760" y="920"/>
                    </a:cubicBezTo>
                    <a:cubicBezTo>
                      <a:pt x="779" y="910"/>
                      <a:pt x="790" y="901"/>
                      <a:pt x="804" y="900"/>
                    </a:cubicBezTo>
                    <a:cubicBezTo>
                      <a:pt x="818" y="899"/>
                      <a:pt x="831" y="910"/>
                      <a:pt x="844" y="912"/>
                    </a:cubicBezTo>
                    <a:cubicBezTo>
                      <a:pt x="857" y="914"/>
                      <a:pt x="873" y="917"/>
                      <a:pt x="884" y="912"/>
                    </a:cubicBezTo>
                    <a:cubicBezTo>
                      <a:pt x="895" y="907"/>
                      <a:pt x="897" y="887"/>
                      <a:pt x="908" y="880"/>
                    </a:cubicBezTo>
                    <a:cubicBezTo>
                      <a:pt x="919" y="873"/>
                      <a:pt x="943" y="864"/>
                      <a:pt x="948" y="868"/>
                    </a:cubicBezTo>
                    <a:cubicBezTo>
                      <a:pt x="953" y="872"/>
                      <a:pt x="938" y="894"/>
                      <a:pt x="940" y="904"/>
                    </a:cubicBezTo>
                    <a:cubicBezTo>
                      <a:pt x="942" y="914"/>
                      <a:pt x="944" y="925"/>
                      <a:pt x="960" y="928"/>
                    </a:cubicBezTo>
                    <a:cubicBezTo>
                      <a:pt x="976" y="931"/>
                      <a:pt x="1014" y="929"/>
                      <a:pt x="1036" y="924"/>
                    </a:cubicBezTo>
                    <a:cubicBezTo>
                      <a:pt x="1058" y="919"/>
                      <a:pt x="1071" y="904"/>
                      <a:pt x="1092" y="900"/>
                    </a:cubicBezTo>
                    <a:cubicBezTo>
                      <a:pt x="1113" y="896"/>
                      <a:pt x="1138" y="901"/>
                      <a:pt x="1164" y="900"/>
                    </a:cubicBezTo>
                    <a:cubicBezTo>
                      <a:pt x="1190" y="899"/>
                      <a:pt x="1220" y="893"/>
                      <a:pt x="1248" y="892"/>
                    </a:cubicBezTo>
                    <a:cubicBezTo>
                      <a:pt x="1276" y="891"/>
                      <a:pt x="1305" y="876"/>
                      <a:pt x="1332" y="892"/>
                    </a:cubicBezTo>
                    <a:cubicBezTo>
                      <a:pt x="1359" y="908"/>
                      <a:pt x="1399" y="966"/>
                      <a:pt x="1412" y="988"/>
                    </a:cubicBezTo>
                    <a:cubicBezTo>
                      <a:pt x="1425" y="1010"/>
                      <a:pt x="1403" y="1008"/>
                      <a:pt x="1412" y="1024"/>
                    </a:cubicBezTo>
                    <a:cubicBezTo>
                      <a:pt x="1421" y="1040"/>
                      <a:pt x="1437" y="1075"/>
                      <a:pt x="1464" y="1084"/>
                    </a:cubicBezTo>
                    <a:cubicBezTo>
                      <a:pt x="1491" y="1093"/>
                      <a:pt x="1549" y="1076"/>
                      <a:pt x="1576" y="1076"/>
                    </a:cubicBezTo>
                    <a:cubicBezTo>
                      <a:pt x="1603" y="1076"/>
                      <a:pt x="1612" y="1076"/>
                      <a:pt x="1624" y="1084"/>
                    </a:cubicBezTo>
                    <a:cubicBezTo>
                      <a:pt x="1636" y="1092"/>
                      <a:pt x="1639" y="1115"/>
                      <a:pt x="1652" y="1124"/>
                    </a:cubicBezTo>
                    <a:cubicBezTo>
                      <a:pt x="1665" y="1133"/>
                      <a:pt x="1686" y="1137"/>
                      <a:pt x="1700" y="1140"/>
                    </a:cubicBezTo>
                    <a:cubicBezTo>
                      <a:pt x="1714" y="1143"/>
                      <a:pt x="1725" y="1133"/>
                      <a:pt x="1736" y="1140"/>
                    </a:cubicBezTo>
                    <a:cubicBezTo>
                      <a:pt x="1747" y="1147"/>
                      <a:pt x="1759" y="1162"/>
                      <a:pt x="1764" y="1180"/>
                    </a:cubicBezTo>
                    <a:cubicBezTo>
                      <a:pt x="1769" y="1198"/>
                      <a:pt x="1761" y="1232"/>
                      <a:pt x="1764" y="1248"/>
                    </a:cubicBezTo>
                    <a:cubicBezTo>
                      <a:pt x="1767" y="1264"/>
                      <a:pt x="1779" y="1267"/>
                      <a:pt x="1784" y="1276"/>
                    </a:cubicBezTo>
                    <a:cubicBezTo>
                      <a:pt x="1789" y="1285"/>
                      <a:pt x="1796" y="1289"/>
                      <a:pt x="1796" y="1300"/>
                    </a:cubicBezTo>
                    <a:cubicBezTo>
                      <a:pt x="1796" y="1311"/>
                      <a:pt x="1799" y="1332"/>
                      <a:pt x="1784" y="1344"/>
                    </a:cubicBezTo>
                    <a:cubicBezTo>
                      <a:pt x="1769" y="1356"/>
                      <a:pt x="1730" y="1360"/>
                      <a:pt x="1704" y="1372"/>
                    </a:cubicBezTo>
                    <a:cubicBezTo>
                      <a:pt x="1678" y="1384"/>
                      <a:pt x="1663" y="1403"/>
                      <a:pt x="1628" y="1416"/>
                    </a:cubicBezTo>
                    <a:cubicBezTo>
                      <a:pt x="1593" y="1429"/>
                      <a:pt x="1523" y="1440"/>
                      <a:pt x="1492" y="1452"/>
                    </a:cubicBezTo>
                    <a:cubicBezTo>
                      <a:pt x="1461" y="1464"/>
                      <a:pt x="1453" y="1472"/>
                      <a:pt x="1440" y="1488"/>
                    </a:cubicBezTo>
                    <a:cubicBezTo>
                      <a:pt x="1427" y="1504"/>
                      <a:pt x="1412" y="1530"/>
                      <a:pt x="1412" y="1548"/>
                    </a:cubicBezTo>
                    <a:cubicBezTo>
                      <a:pt x="1412" y="1566"/>
                      <a:pt x="1430" y="1581"/>
                      <a:pt x="1440" y="1596"/>
                    </a:cubicBezTo>
                    <a:cubicBezTo>
                      <a:pt x="1450" y="1611"/>
                      <a:pt x="1464" y="1628"/>
                      <a:pt x="1472" y="1640"/>
                    </a:cubicBezTo>
                    <a:cubicBezTo>
                      <a:pt x="1480" y="1652"/>
                      <a:pt x="1490" y="1650"/>
                      <a:pt x="1488" y="1668"/>
                    </a:cubicBezTo>
                    <a:cubicBezTo>
                      <a:pt x="1486" y="1686"/>
                      <a:pt x="1468" y="1726"/>
                      <a:pt x="1460" y="1748"/>
                    </a:cubicBezTo>
                    <a:cubicBezTo>
                      <a:pt x="1452" y="1770"/>
                      <a:pt x="1455" y="1787"/>
                      <a:pt x="1440" y="1800"/>
                    </a:cubicBezTo>
                    <a:cubicBezTo>
                      <a:pt x="1425" y="1813"/>
                      <a:pt x="1386" y="1819"/>
                      <a:pt x="1368" y="1828"/>
                    </a:cubicBezTo>
                    <a:cubicBezTo>
                      <a:pt x="1350" y="1837"/>
                      <a:pt x="1342" y="1847"/>
                      <a:pt x="1332" y="1856"/>
                    </a:cubicBezTo>
                    <a:cubicBezTo>
                      <a:pt x="1322" y="1865"/>
                      <a:pt x="1317" y="1877"/>
                      <a:pt x="1308" y="1884"/>
                    </a:cubicBezTo>
                    <a:cubicBezTo>
                      <a:pt x="1299" y="1891"/>
                      <a:pt x="1293" y="1898"/>
                      <a:pt x="1280" y="1896"/>
                    </a:cubicBezTo>
                    <a:cubicBezTo>
                      <a:pt x="1267" y="1894"/>
                      <a:pt x="1248" y="1886"/>
                      <a:pt x="1232" y="1872"/>
                    </a:cubicBezTo>
                    <a:cubicBezTo>
                      <a:pt x="1216" y="1858"/>
                      <a:pt x="1198" y="1829"/>
                      <a:pt x="1184" y="1812"/>
                    </a:cubicBezTo>
                    <a:cubicBezTo>
                      <a:pt x="1170" y="1795"/>
                      <a:pt x="1165" y="1780"/>
                      <a:pt x="1148" y="1768"/>
                    </a:cubicBezTo>
                    <a:cubicBezTo>
                      <a:pt x="1131" y="1756"/>
                      <a:pt x="1106" y="1741"/>
                      <a:pt x="1084" y="1740"/>
                    </a:cubicBezTo>
                    <a:cubicBezTo>
                      <a:pt x="1062" y="1739"/>
                      <a:pt x="1033" y="1749"/>
                      <a:pt x="1016" y="1760"/>
                    </a:cubicBezTo>
                    <a:cubicBezTo>
                      <a:pt x="999" y="1771"/>
                      <a:pt x="996" y="1793"/>
                      <a:pt x="980" y="1808"/>
                    </a:cubicBezTo>
                    <a:cubicBezTo>
                      <a:pt x="964" y="1823"/>
                      <a:pt x="944" y="1835"/>
                      <a:pt x="920" y="1848"/>
                    </a:cubicBezTo>
                    <a:cubicBezTo>
                      <a:pt x="896" y="1861"/>
                      <a:pt x="860" y="1886"/>
                      <a:pt x="836" y="1884"/>
                    </a:cubicBezTo>
                    <a:cubicBezTo>
                      <a:pt x="812" y="1882"/>
                      <a:pt x="796" y="1849"/>
                      <a:pt x="776" y="1836"/>
                    </a:cubicBezTo>
                    <a:cubicBezTo>
                      <a:pt x="756" y="1823"/>
                      <a:pt x="735" y="1810"/>
                      <a:pt x="716" y="1804"/>
                    </a:cubicBezTo>
                    <a:cubicBezTo>
                      <a:pt x="697" y="1798"/>
                      <a:pt x="684" y="1799"/>
                      <a:pt x="664" y="1800"/>
                    </a:cubicBezTo>
                    <a:cubicBezTo>
                      <a:pt x="644" y="1801"/>
                      <a:pt x="620" y="1807"/>
                      <a:pt x="596" y="1808"/>
                    </a:cubicBezTo>
                    <a:cubicBezTo>
                      <a:pt x="572" y="1809"/>
                      <a:pt x="541" y="1798"/>
                      <a:pt x="520" y="1804"/>
                    </a:cubicBezTo>
                    <a:cubicBezTo>
                      <a:pt x="499" y="1810"/>
                      <a:pt x="480" y="1823"/>
                      <a:pt x="472" y="1844"/>
                    </a:cubicBezTo>
                    <a:cubicBezTo>
                      <a:pt x="464" y="1865"/>
                      <a:pt x="466" y="1911"/>
                      <a:pt x="472" y="1932"/>
                    </a:cubicBezTo>
                    <a:cubicBezTo>
                      <a:pt x="478" y="1953"/>
                      <a:pt x="502" y="1953"/>
                      <a:pt x="508" y="1968"/>
                    </a:cubicBezTo>
                    <a:cubicBezTo>
                      <a:pt x="514" y="1983"/>
                      <a:pt x="505" y="2007"/>
                      <a:pt x="508" y="2024"/>
                    </a:cubicBezTo>
                    <a:cubicBezTo>
                      <a:pt x="511" y="2041"/>
                      <a:pt x="540" y="2057"/>
                      <a:pt x="524" y="2068"/>
                    </a:cubicBezTo>
                    <a:cubicBezTo>
                      <a:pt x="508" y="2079"/>
                      <a:pt x="445" y="2079"/>
                      <a:pt x="412" y="2088"/>
                    </a:cubicBezTo>
                    <a:cubicBezTo>
                      <a:pt x="379" y="2097"/>
                      <a:pt x="351" y="2102"/>
                      <a:pt x="328" y="2124"/>
                    </a:cubicBezTo>
                    <a:cubicBezTo>
                      <a:pt x="305" y="2146"/>
                      <a:pt x="299" y="2190"/>
                      <a:pt x="276" y="2220"/>
                    </a:cubicBezTo>
                    <a:cubicBezTo>
                      <a:pt x="253" y="2250"/>
                      <a:pt x="217" y="2305"/>
                      <a:pt x="188" y="2304"/>
                    </a:cubicBezTo>
                    <a:cubicBezTo>
                      <a:pt x="159" y="2303"/>
                      <a:pt x="129" y="2232"/>
                      <a:pt x="104" y="2212"/>
                    </a:cubicBezTo>
                    <a:cubicBezTo>
                      <a:pt x="79" y="2192"/>
                      <a:pt x="53" y="2185"/>
                      <a:pt x="36" y="2184"/>
                    </a:cubicBezTo>
                    <a:cubicBezTo>
                      <a:pt x="19" y="2183"/>
                      <a:pt x="7" y="2200"/>
                      <a:pt x="0" y="2204"/>
                    </a:cubicBezTo>
                  </a:path>
                </a:pathLst>
              </a:custGeom>
              <a:noFill/>
              <a:ln w="9525">
                <a:solidFill>
                  <a:srgbClr val="0000FF"/>
                </a:solidFill>
                <a:round/>
                <a:headEnd/>
                <a:tailEnd/>
              </a:ln>
            </p:spPr>
            <p:txBody>
              <a:bodyPr/>
              <a:lstStyle/>
              <a:p>
                <a:endParaRPr lang="es-CO" dirty="0">
                  <a:latin typeface="Maiandra GD" pitchFamily="34" charset="0"/>
                </a:endParaRPr>
              </a:p>
            </p:txBody>
          </p:sp>
          <p:sp>
            <p:nvSpPr>
              <p:cNvPr id="33" name="Freeform 7"/>
              <p:cNvSpPr>
                <a:spLocks/>
              </p:cNvSpPr>
              <p:nvPr/>
            </p:nvSpPr>
            <p:spPr bwMode="auto">
              <a:xfrm>
                <a:off x="1269" y="848"/>
                <a:ext cx="1882" cy="1955"/>
              </a:xfrm>
              <a:custGeom>
                <a:avLst/>
                <a:gdLst>
                  <a:gd name="T0" fmla="*/ 20167 w 1602"/>
                  <a:gd name="T1" fmla="*/ 2734 h 1700"/>
                  <a:gd name="T2" fmla="*/ 19269 w 1602"/>
                  <a:gd name="T3" fmla="*/ 4230 h 1700"/>
                  <a:gd name="T4" fmla="*/ 18065 w 1602"/>
                  <a:gd name="T5" fmla="*/ 4562 h 1700"/>
                  <a:gd name="T6" fmla="*/ 16268 w 1602"/>
                  <a:gd name="T7" fmla="*/ 5387 h 1700"/>
                  <a:gd name="T8" fmla="*/ 13797 w 1602"/>
                  <a:gd name="T9" fmla="*/ 5319 h 1700"/>
                  <a:gd name="T10" fmla="*/ 10165 w 1602"/>
                  <a:gd name="T11" fmla="*/ 6102 h 1700"/>
                  <a:gd name="T12" fmla="*/ 8846 w 1602"/>
                  <a:gd name="T13" fmla="*/ 5989 h 1700"/>
                  <a:gd name="T14" fmla="*/ 7160 w 1602"/>
                  <a:gd name="T15" fmla="*/ 5621 h 1700"/>
                  <a:gd name="T16" fmla="*/ 5174 w 1602"/>
                  <a:gd name="T17" fmla="*/ 5131 h 1700"/>
                  <a:gd name="T18" fmla="*/ 4469 w 1602"/>
                  <a:gd name="T19" fmla="*/ 5425 h 1700"/>
                  <a:gd name="T20" fmla="*/ 2485 w 1602"/>
                  <a:gd name="T21" fmla="*/ 5954 h 1700"/>
                  <a:gd name="T22" fmla="*/ 2009 w 1602"/>
                  <a:gd name="T23" fmla="*/ 6072 h 1700"/>
                  <a:gd name="T24" fmla="*/ 210 w 1602"/>
                  <a:gd name="T25" fmla="*/ 6663 h 1700"/>
                  <a:gd name="T26" fmla="*/ 471 w 1602"/>
                  <a:gd name="T27" fmla="*/ 7263 h 1700"/>
                  <a:gd name="T28" fmla="*/ 1740 w 1602"/>
                  <a:gd name="T29" fmla="*/ 7158 h 1700"/>
                  <a:gd name="T30" fmla="*/ 2841 w 1602"/>
                  <a:gd name="T31" fmla="*/ 7602 h 1700"/>
                  <a:gd name="T32" fmla="*/ 4106 w 1602"/>
                  <a:gd name="T33" fmla="*/ 7746 h 1700"/>
                  <a:gd name="T34" fmla="*/ 5261 w 1602"/>
                  <a:gd name="T35" fmla="*/ 7158 h 1700"/>
                  <a:gd name="T36" fmla="*/ 5897 w 1602"/>
                  <a:gd name="T37" fmla="*/ 6928 h 1700"/>
                  <a:gd name="T38" fmla="*/ 6588 w 1602"/>
                  <a:gd name="T39" fmla="*/ 6692 h 1700"/>
                  <a:gd name="T40" fmla="*/ 7846 w 1602"/>
                  <a:gd name="T41" fmla="*/ 7668 h 1700"/>
                  <a:gd name="T42" fmla="*/ 8736 w 1602"/>
                  <a:gd name="T43" fmla="*/ 8162 h 1700"/>
                  <a:gd name="T44" fmla="*/ 8470 w 1602"/>
                  <a:gd name="T45" fmla="*/ 8531 h 1700"/>
                  <a:gd name="T46" fmla="*/ 8846 w 1602"/>
                  <a:gd name="T47" fmla="*/ 8747 h 1700"/>
                  <a:gd name="T48" fmla="*/ 10000 w 1602"/>
                  <a:gd name="T49" fmla="*/ 8908 h 1700"/>
                  <a:gd name="T50" fmla="*/ 10531 w 1602"/>
                  <a:gd name="T51" fmla="*/ 9132 h 1700"/>
                  <a:gd name="T52" fmla="*/ 10949 w 1602"/>
                  <a:gd name="T53" fmla="*/ 9806 h 1700"/>
                  <a:gd name="T54" fmla="*/ 11946 w 1602"/>
                  <a:gd name="T55" fmla="*/ 10141 h 1700"/>
                  <a:gd name="T56" fmla="*/ 12637 w 1602"/>
                  <a:gd name="T57" fmla="*/ 10366 h 1700"/>
                  <a:gd name="T58" fmla="*/ 13054 w 1602"/>
                  <a:gd name="T59" fmla="*/ 10218 h 1700"/>
                  <a:gd name="T60" fmla="*/ 14363 w 1602"/>
                  <a:gd name="T61" fmla="*/ 10298 h 1700"/>
                  <a:gd name="T62" fmla="*/ 15316 w 1602"/>
                  <a:gd name="T63" fmla="*/ 10520 h 1700"/>
                  <a:gd name="T64" fmla="*/ 16421 w 1602"/>
                  <a:gd name="T65" fmla="*/ 10597 h 1700"/>
                  <a:gd name="T66" fmla="*/ 17106 w 1602"/>
                  <a:gd name="T67" fmla="*/ 11192 h 1700"/>
                  <a:gd name="T68" fmla="*/ 16903 w 1602"/>
                  <a:gd name="T69" fmla="*/ 11786 h 1700"/>
                  <a:gd name="T70" fmla="*/ 14472 w 1602"/>
                  <a:gd name="T71" fmla="*/ 12766 h 1700"/>
                  <a:gd name="T72" fmla="*/ 13098 w 1602"/>
                  <a:gd name="T73" fmla="*/ 13295 h 1700"/>
                  <a:gd name="T74" fmla="*/ 11898 w 1602"/>
                  <a:gd name="T75" fmla="*/ 14112 h 1700"/>
                  <a:gd name="T76" fmla="*/ 11744 w 1602"/>
                  <a:gd name="T77" fmla="*/ 14447 h 1700"/>
                  <a:gd name="T78" fmla="*/ 11850 w 1602"/>
                  <a:gd name="T79" fmla="*/ 15907 h 1700"/>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w 1602"/>
                  <a:gd name="T121" fmla="*/ 0 h 1700"/>
                  <a:gd name="T122" fmla="*/ 1602 w 1602"/>
                  <a:gd name="T123" fmla="*/ 1700 h 1700"/>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T120" t="T121" r="T122" b="T123"/>
                <a:pathLst>
                  <a:path w="1602" h="1700">
                    <a:moveTo>
                      <a:pt x="1552" y="0"/>
                    </a:moveTo>
                    <a:cubicBezTo>
                      <a:pt x="1560" y="92"/>
                      <a:pt x="1602" y="222"/>
                      <a:pt x="1532" y="292"/>
                    </a:cubicBezTo>
                    <a:cubicBezTo>
                      <a:pt x="1526" y="309"/>
                      <a:pt x="1515" y="324"/>
                      <a:pt x="1508" y="340"/>
                    </a:cubicBezTo>
                    <a:cubicBezTo>
                      <a:pt x="1496" y="368"/>
                      <a:pt x="1489" y="435"/>
                      <a:pt x="1464" y="452"/>
                    </a:cubicBezTo>
                    <a:cubicBezTo>
                      <a:pt x="1443" y="466"/>
                      <a:pt x="1416" y="462"/>
                      <a:pt x="1396" y="476"/>
                    </a:cubicBezTo>
                    <a:cubicBezTo>
                      <a:pt x="1380" y="486"/>
                      <a:pt x="1389" y="482"/>
                      <a:pt x="1372" y="488"/>
                    </a:cubicBezTo>
                    <a:cubicBezTo>
                      <a:pt x="1359" y="501"/>
                      <a:pt x="1340" y="529"/>
                      <a:pt x="1320" y="536"/>
                    </a:cubicBezTo>
                    <a:cubicBezTo>
                      <a:pt x="1305" y="580"/>
                      <a:pt x="1281" y="572"/>
                      <a:pt x="1236" y="576"/>
                    </a:cubicBezTo>
                    <a:cubicBezTo>
                      <a:pt x="1194" y="590"/>
                      <a:pt x="1220" y="585"/>
                      <a:pt x="1156" y="580"/>
                    </a:cubicBezTo>
                    <a:cubicBezTo>
                      <a:pt x="1132" y="545"/>
                      <a:pt x="1090" y="566"/>
                      <a:pt x="1048" y="568"/>
                    </a:cubicBezTo>
                    <a:cubicBezTo>
                      <a:pt x="1017" y="574"/>
                      <a:pt x="987" y="584"/>
                      <a:pt x="956" y="592"/>
                    </a:cubicBezTo>
                    <a:cubicBezTo>
                      <a:pt x="900" y="629"/>
                      <a:pt x="838" y="647"/>
                      <a:pt x="772" y="652"/>
                    </a:cubicBezTo>
                    <a:cubicBezTo>
                      <a:pt x="747" y="651"/>
                      <a:pt x="721" y="651"/>
                      <a:pt x="696" y="648"/>
                    </a:cubicBezTo>
                    <a:cubicBezTo>
                      <a:pt x="688" y="647"/>
                      <a:pt x="672" y="640"/>
                      <a:pt x="672" y="640"/>
                    </a:cubicBezTo>
                    <a:cubicBezTo>
                      <a:pt x="652" y="620"/>
                      <a:pt x="624" y="600"/>
                      <a:pt x="600" y="584"/>
                    </a:cubicBezTo>
                    <a:cubicBezTo>
                      <a:pt x="572" y="588"/>
                      <a:pt x="567" y="592"/>
                      <a:pt x="544" y="600"/>
                    </a:cubicBezTo>
                    <a:cubicBezTo>
                      <a:pt x="501" y="595"/>
                      <a:pt x="465" y="577"/>
                      <a:pt x="424" y="572"/>
                    </a:cubicBezTo>
                    <a:cubicBezTo>
                      <a:pt x="408" y="567"/>
                      <a:pt x="407" y="555"/>
                      <a:pt x="392" y="548"/>
                    </a:cubicBezTo>
                    <a:cubicBezTo>
                      <a:pt x="384" y="545"/>
                      <a:pt x="368" y="540"/>
                      <a:pt x="368" y="540"/>
                    </a:cubicBezTo>
                    <a:cubicBezTo>
                      <a:pt x="332" y="549"/>
                      <a:pt x="362" y="563"/>
                      <a:pt x="340" y="580"/>
                    </a:cubicBezTo>
                    <a:cubicBezTo>
                      <a:pt x="329" y="588"/>
                      <a:pt x="309" y="588"/>
                      <a:pt x="296" y="592"/>
                    </a:cubicBezTo>
                    <a:cubicBezTo>
                      <a:pt x="272" y="628"/>
                      <a:pt x="228" y="632"/>
                      <a:pt x="188" y="636"/>
                    </a:cubicBezTo>
                    <a:cubicBezTo>
                      <a:pt x="180" y="639"/>
                      <a:pt x="172" y="641"/>
                      <a:pt x="164" y="644"/>
                    </a:cubicBezTo>
                    <a:cubicBezTo>
                      <a:pt x="160" y="645"/>
                      <a:pt x="152" y="648"/>
                      <a:pt x="152" y="648"/>
                    </a:cubicBezTo>
                    <a:cubicBezTo>
                      <a:pt x="97" y="641"/>
                      <a:pt x="70" y="642"/>
                      <a:pt x="16" y="660"/>
                    </a:cubicBezTo>
                    <a:cubicBezTo>
                      <a:pt x="25" y="679"/>
                      <a:pt x="46" y="702"/>
                      <a:pt x="16" y="712"/>
                    </a:cubicBezTo>
                    <a:cubicBezTo>
                      <a:pt x="6" y="726"/>
                      <a:pt x="0" y="730"/>
                      <a:pt x="12" y="752"/>
                    </a:cubicBezTo>
                    <a:cubicBezTo>
                      <a:pt x="17" y="762"/>
                      <a:pt x="36" y="776"/>
                      <a:pt x="36" y="776"/>
                    </a:cubicBezTo>
                    <a:cubicBezTo>
                      <a:pt x="60" y="775"/>
                      <a:pt x="84" y="775"/>
                      <a:pt x="108" y="772"/>
                    </a:cubicBezTo>
                    <a:cubicBezTo>
                      <a:pt x="116" y="771"/>
                      <a:pt x="132" y="764"/>
                      <a:pt x="132" y="764"/>
                    </a:cubicBezTo>
                    <a:cubicBezTo>
                      <a:pt x="218" y="772"/>
                      <a:pt x="143" y="759"/>
                      <a:pt x="192" y="792"/>
                    </a:cubicBezTo>
                    <a:cubicBezTo>
                      <a:pt x="214" y="787"/>
                      <a:pt x="222" y="788"/>
                      <a:pt x="216" y="812"/>
                    </a:cubicBezTo>
                    <a:cubicBezTo>
                      <a:pt x="236" y="825"/>
                      <a:pt x="254" y="819"/>
                      <a:pt x="276" y="812"/>
                    </a:cubicBezTo>
                    <a:cubicBezTo>
                      <a:pt x="289" y="816"/>
                      <a:pt x="299" y="824"/>
                      <a:pt x="312" y="828"/>
                    </a:cubicBezTo>
                    <a:cubicBezTo>
                      <a:pt x="333" y="827"/>
                      <a:pt x="356" y="832"/>
                      <a:pt x="376" y="824"/>
                    </a:cubicBezTo>
                    <a:cubicBezTo>
                      <a:pt x="381" y="822"/>
                      <a:pt x="388" y="774"/>
                      <a:pt x="400" y="764"/>
                    </a:cubicBezTo>
                    <a:cubicBezTo>
                      <a:pt x="409" y="757"/>
                      <a:pt x="426" y="753"/>
                      <a:pt x="436" y="748"/>
                    </a:cubicBezTo>
                    <a:cubicBezTo>
                      <a:pt x="440" y="746"/>
                      <a:pt x="444" y="743"/>
                      <a:pt x="448" y="740"/>
                    </a:cubicBezTo>
                    <a:cubicBezTo>
                      <a:pt x="452" y="736"/>
                      <a:pt x="455" y="731"/>
                      <a:pt x="460" y="728"/>
                    </a:cubicBezTo>
                    <a:cubicBezTo>
                      <a:pt x="468" y="724"/>
                      <a:pt x="490" y="719"/>
                      <a:pt x="500" y="716"/>
                    </a:cubicBezTo>
                    <a:cubicBezTo>
                      <a:pt x="535" y="719"/>
                      <a:pt x="553" y="722"/>
                      <a:pt x="580" y="740"/>
                    </a:cubicBezTo>
                    <a:cubicBezTo>
                      <a:pt x="600" y="770"/>
                      <a:pt x="585" y="776"/>
                      <a:pt x="596" y="820"/>
                    </a:cubicBezTo>
                    <a:cubicBezTo>
                      <a:pt x="599" y="833"/>
                      <a:pt x="644" y="835"/>
                      <a:pt x="648" y="836"/>
                    </a:cubicBezTo>
                    <a:cubicBezTo>
                      <a:pt x="655" y="847"/>
                      <a:pt x="664" y="872"/>
                      <a:pt x="664" y="872"/>
                    </a:cubicBezTo>
                    <a:cubicBezTo>
                      <a:pt x="654" y="886"/>
                      <a:pt x="646" y="886"/>
                      <a:pt x="636" y="900"/>
                    </a:cubicBezTo>
                    <a:cubicBezTo>
                      <a:pt x="639" y="904"/>
                      <a:pt x="640" y="910"/>
                      <a:pt x="644" y="912"/>
                    </a:cubicBezTo>
                    <a:cubicBezTo>
                      <a:pt x="651" y="916"/>
                      <a:pt x="662" y="911"/>
                      <a:pt x="668" y="916"/>
                    </a:cubicBezTo>
                    <a:cubicBezTo>
                      <a:pt x="673" y="920"/>
                      <a:pt x="668" y="930"/>
                      <a:pt x="672" y="936"/>
                    </a:cubicBezTo>
                    <a:cubicBezTo>
                      <a:pt x="680" y="947"/>
                      <a:pt x="699" y="942"/>
                      <a:pt x="712" y="944"/>
                    </a:cubicBezTo>
                    <a:cubicBezTo>
                      <a:pt x="720" y="968"/>
                      <a:pt x="740" y="959"/>
                      <a:pt x="760" y="952"/>
                    </a:cubicBezTo>
                    <a:cubicBezTo>
                      <a:pt x="772" y="953"/>
                      <a:pt x="786" y="950"/>
                      <a:pt x="796" y="956"/>
                    </a:cubicBezTo>
                    <a:cubicBezTo>
                      <a:pt x="802" y="959"/>
                      <a:pt x="796" y="970"/>
                      <a:pt x="800" y="976"/>
                    </a:cubicBezTo>
                    <a:cubicBezTo>
                      <a:pt x="802" y="979"/>
                      <a:pt x="823" y="993"/>
                      <a:pt x="828" y="996"/>
                    </a:cubicBezTo>
                    <a:cubicBezTo>
                      <a:pt x="839" y="1029"/>
                      <a:pt x="837" y="1012"/>
                      <a:pt x="832" y="1048"/>
                    </a:cubicBezTo>
                    <a:cubicBezTo>
                      <a:pt x="872" y="1078"/>
                      <a:pt x="815" y="1040"/>
                      <a:pt x="888" y="1064"/>
                    </a:cubicBezTo>
                    <a:cubicBezTo>
                      <a:pt x="897" y="1067"/>
                      <a:pt x="900" y="1079"/>
                      <a:pt x="908" y="1084"/>
                    </a:cubicBezTo>
                    <a:cubicBezTo>
                      <a:pt x="917" y="1098"/>
                      <a:pt x="912" y="1096"/>
                      <a:pt x="928" y="1100"/>
                    </a:cubicBezTo>
                    <a:cubicBezTo>
                      <a:pt x="939" y="1103"/>
                      <a:pt x="960" y="1108"/>
                      <a:pt x="960" y="1108"/>
                    </a:cubicBezTo>
                    <a:cubicBezTo>
                      <a:pt x="969" y="1107"/>
                      <a:pt x="980" y="1108"/>
                      <a:pt x="988" y="1104"/>
                    </a:cubicBezTo>
                    <a:cubicBezTo>
                      <a:pt x="992" y="1102"/>
                      <a:pt x="990" y="1096"/>
                      <a:pt x="992" y="1092"/>
                    </a:cubicBezTo>
                    <a:cubicBezTo>
                      <a:pt x="1001" y="1079"/>
                      <a:pt x="1003" y="1080"/>
                      <a:pt x="1016" y="1076"/>
                    </a:cubicBezTo>
                    <a:cubicBezTo>
                      <a:pt x="1059" y="1079"/>
                      <a:pt x="1072" y="1070"/>
                      <a:pt x="1092" y="1100"/>
                    </a:cubicBezTo>
                    <a:cubicBezTo>
                      <a:pt x="1106" y="1098"/>
                      <a:pt x="1134" y="1091"/>
                      <a:pt x="1148" y="1100"/>
                    </a:cubicBezTo>
                    <a:cubicBezTo>
                      <a:pt x="1156" y="1105"/>
                      <a:pt x="1164" y="1124"/>
                      <a:pt x="1164" y="1124"/>
                    </a:cubicBezTo>
                    <a:cubicBezTo>
                      <a:pt x="1193" y="1118"/>
                      <a:pt x="1192" y="1111"/>
                      <a:pt x="1224" y="1116"/>
                    </a:cubicBezTo>
                    <a:cubicBezTo>
                      <a:pt x="1247" y="1124"/>
                      <a:pt x="1226" y="1115"/>
                      <a:pt x="1248" y="1132"/>
                    </a:cubicBezTo>
                    <a:cubicBezTo>
                      <a:pt x="1256" y="1138"/>
                      <a:pt x="1272" y="1148"/>
                      <a:pt x="1272" y="1148"/>
                    </a:cubicBezTo>
                    <a:cubicBezTo>
                      <a:pt x="1282" y="1163"/>
                      <a:pt x="1290" y="1181"/>
                      <a:pt x="1300" y="1196"/>
                    </a:cubicBezTo>
                    <a:cubicBezTo>
                      <a:pt x="1309" y="1210"/>
                      <a:pt x="1318" y="1215"/>
                      <a:pt x="1324" y="1232"/>
                    </a:cubicBezTo>
                    <a:cubicBezTo>
                      <a:pt x="1318" y="1261"/>
                      <a:pt x="1313" y="1255"/>
                      <a:pt x="1284" y="1260"/>
                    </a:cubicBezTo>
                    <a:cubicBezTo>
                      <a:pt x="1258" y="1299"/>
                      <a:pt x="1223" y="1342"/>
                      <a:pt x="1176" y="1356"/>
                    </a:cubicBezTo>
                    <a:cubicBezTo>
                      <a:pt x="1164" y="1360"/>
                      <a:pt x="1103" y="1364"/>
                      <a:pt x="1100" y="1364"/>
                    </a:cubicBezTo>
                    <a:cubicBezTo>
                      <a:pt x="1077" y="1387"/>
                      <a:pt x="1058" y="1386"/>
                      <a:pt x="1028" y="1396"/>
                    </a:cubicBezTo>
                    <a:cubicBezTo>
                      <a:pt x="1022" y="1415"/>
                      <a:pt x="1012" y="1408"/>
                      <a:pt x="996" y="1420"/>
                    </a:cubicBezTo>
                    <a:cubicBezTo>
                      <a:pt x="970" y="1439"/>
                      <a:pt x="963" y="1443"/>
                      <a:pt x="928" y="1448"/>
                    </a:cubicBezTo>
                    <a:cubicBezTo>
                      <a:pt x="914" y="1470"/>
                      <a:pt x="927" y="1493"/>
                      <a:pt x="904" y="1508"/>
                    </a:cubicBezTo>
                    <a:cubicBezTo>
                      <a:pt x="901" y="1516"/>
                      <a:pt x="899" y="1524"/>
                      <a:pt x="896" y="1532"/>
                    </a:cubicBezTo>
                    <a:cubicBezTo>
                      <a:pt x="895" y="1536"/>
                      <a:pt x="892" y="1544"/>
                      <a:pt x="892" y="1544"/>
                    </a:cubicBezTo>
                    <a:cubicBezTo>
                      <a:pt x="888" y="1573"/>
                      <a:pt x="887" y="1595"/>
                      <a:pt x="904" y="1620"/>
                    </a:cubicBezTo>
                    <a:cubicBezTo>
                      <a:pt x="899" y="1681"/>
                      <a:pt x="900" y="1655"/>
                      <a:pt x="900" y="1700"/>
                    </a:cubicBezTo>
                  </a:path>
                </a:pathLst>
              </a:custGeom>
              <a:noFill/>
              <a:ln w="25400">
                <a:solidFill>
                  <a:srgbClr val="800000"/>
                </a:solidFill>
                <a:round/>
                <a:headEnd/>
                <a:tailEnd/>
              </a:ln>
            </p:spPr>
            <p:txBody>
              <a:bodyPr/>
              <a:lstStyle/>
              <a:p>
                <a:endParaRPr lang="es-CO" dirty="0">
                  <a:latin typeface="Maiandra GD" pitchFamily="34" charset="0"/>
                </a:endParaRPr>
              </a:p>
            </p:txBody>
          </p:sp>
          <p:sp>
            <p:nvSpPr>
              <p:cNvPr id="34" name="Freeform 8"/>
              <p:cNvSpPr>
                <a:spLocks/>
              </p:cNvSpPr>
              <p:nvPr/>
            </p:nvSpPr>
            <p:spPr bwMode="auto">
              <a:xfrm>
                <a:off x="240" y="2798"/>
                <a:ext cx="2091" cy="948"/>
              </a:xfrm>
              <a:custGeom>
                <a:avLst/>
                <a:gdLst>
                  <a:gd name="T0" fmla="*/ 23310 w 1780"/>
                  <a:gd name="T1" fmla="*/ 0 h 824"/>
                  <a:gd name="T2" fmla="*/ 23196 w 1780"/>
                  <a:gd name="T3" fmla="*/ 113 h 824"/>
                  <a:gd name="T4" fmla="*/ 23039 w 1780"/>
                  <a:gd name="T5" fmla="*/ 150 h 824"/>
                  <a:gd name="T6" fmla="*/ 22790 w 1780"/>
                  <a:gd name="T7" fmla="*/ 649 h 824"/>
                  <a:gd name="T8" fmla="*/ 22888 w 1780"/>
                  <a:gd name="T9" fmla="*/ 751 h 824"/>
                  <a:gd name="T10" fmla="*/ 23039 w 1780"/>
                  <a:gd name="T11" fmla="*/ 795 h 824"/>
                  <a:gd name="T12" fmla="*/ 23251 w 1780"/>
                  <a:gd name="T13" fmla="*/ 1026 h 824"/>
                  <a:gd name="T14" fmla="*/ 23353 w 1780"/>
                  <a:gd name="T15" fmla="*/ 1137 h 824"/>
                  <a:gd name="T16" fmla="*/ 23141 w 1780"/>
                  <a:gd name="T17" fmla="*/ 1546 h 824"/>
                  <a:gd name="T18" fmla="*/ 22939 w 1780"/>
                  <a:gd name="T19" fmla="*/ 1773 h 824"/>
                  <a:gd name="T20" fmla="*/ 22568 w 1780"/>
                  <a:gd name="T21" fmla="*/ 2225 h 824"/>
                  <a:gd name="T22" fmla="*/ 21578 w 1780"/>
                  <a:gd name="T23" fmla="*/ 2892 h 824"/>
                  <a:gd name="T24" fmla="*/ 20623 w 1780"/>
                  <a:gd name="T25" fmla="*/ 2937 h 824"/>
                  <a:gd name="T26" fmla="*/ 20090 w 1780"/>
                  <a:gd name="T27" fmla="*/ 2754 h 824"/>
                  <a:gd name="T28" fmla="*/ 19358 w 1780"/>
                  <a:gd name="T29" fmla="*/ 2831 h 824"/>
                  <a:gd name="T30" fmla="*/ 19304 w 1780"/>
                  <a:gd name="T31" fmla="*/ 2937 h 824"/>
                  <a:gd name="T32" fmla="*/ 18576 w 1780"/>
                  <a:gd name="T33" fmla="*/ 3205 h 824"/>
                  <a:gd name="T34" fmla="*/ 17675 w 1780"/>
                  <a:gd name="T35" fmla="*/ 3358 h 824"/>
                  <a:gd name="T36" fmla="*/ 16929 w 1780"/>
                  <a:gd name="T37" fmla="*/ 3270 h 824"/>
                  <a:gd name="T38" fmla="*/ 15886 w 1780"/>
                  <a:gd name="T39" fmla="*/ 3433 h 824"/>
                  <a:gd name="T40" fmla="*/ 15103 w 1780"/>
                  <a:gd name="T41" fmla="*/ 3543 h 824"/>
                  <a:gd name="T42" fmla="*/ 14941 w 1780"/>
                  <a:gd name="T43" fmla="*/ 3270 h 824"/>
                  <a:gd name="T44" fmla="*/ 14841 w 1780"/>
                  <a:gd name="T45" fmla="*/ 2892 h 824"/>
                  <a:gd name="T46" fmla="*/ 13989 w 1780"/>
                  <a:gd name="T47" fmla="*/ 2184 h 824"/>
                  <a:gd name="T48" fmla="*/ 13317 w 1780"/>
                  <a:gd name="T49" fmla="*/ 2419 h 824"/>
                  <a:gd name="T50" fmla="*/ 11981 w 1780"/>
                  <a:gd name="T51" fmla="*/ 2677 h 824"/>
                  <a:gd name="T52" fmla="*/ 10900 w 1780"/>
                  <a:gd name="T53" fmla="*/ 2677 h 824"/>
                  <a:gd name="T54" fmla="*/ 10407 w 1780"/>
                  <a:gd name="T55" fmla="*/ 2892 h 824"/>
                  <a:gd name="T56" fmla="*/ 9791 w 1780"/>
                  <a:gd name="T57" fmla="*/ 3082 h 824"/>
                  <a:gd name="T58" fmla="*/ 8947 w 1780"/>
                  <a:gd name="T59" fmla="*/ 3653 h 824"/>
                  <a:gd name="T60" fmla="*/ 8211 w 1780"/>
                  <a:gd name="T61" fmla="*/ 4111 h 824"/>
                  <a:gd name="T62" fmla="*/ 8467 w 1780"/>
                  <a:gd name="T63" fmla="*/ 4328 h 824"/>
                  <a:gd name="T64" fmla="*/ 7472 w 1780"/>
                  <a:gd name="T65" fmla="*/ 4747 h 824"/>
                  <a:gd name="T66" fmla="*/ 6785 w 1780"/>
                  <a:gd name="T67" fmla="*/ 4563 h 824"/>
                  <a:gd name="T68" fmla="*/ 6785 w 1780"/>
                  <a:gd name="T69" fmla="*/ 5013 h 824"/>
                  <a:gd name="T70" fmla="*/ 6045 w 1780"/>
                  <a:gd name="T71" fmla="*/ 5720 h 824"/>
                  <a:gd name="T72" fmla="*/ 6469 w 1780"/>
                  <a:gd name="T73" fmla="*/ 6367 h 824"/>
                  <a:gd name="T74" fmla="*/ 6624 w 1780"/>
                  <a:gd name="T75" fmla="*/ 6707 h 824"/>
                  <a:gd name="T76" fmla="*/ 6679 w 1780"/>
                  <a:gd name="T77" fmla="*/ 6825 h 824"/>
                  <a:gd name="T78" fmla="*/ 6624 w 1780"/>
                  <a:gd name="T79" fmla="*/ 7238 h 824"/>
                  <a:gd name="T80" fmla="*/ 5894 w 1780"/>
                  <a:gd name="T81" fmla="*/ 7425 h 824"/>
                  <a:gd name="T82" fmla="*/ 4417 w 1780"/>
                  <a:gd name="T83" fmla="*/ 7766 h 824"/>
                  <a:gd name="T84" fmla="*/ 3469 w 1780"/>
                  <a:gd name="T85" fmla="*/ 7506 h 824"/>
                  <a:gd name="T86" fmla="*/ 3158 w 1780"/>
                  <a:gd name="T87" fmla="*/ 7425 h 824"/>
                  <a:gd name="T88" fmla="*/ 3006 w 1780"/>
                  <a:gd name="T89" fmla="*/ 7347 h 824"/>
                  <a:gd name="T90" fmla="*/ 2569 w 1780"/>
                  <a:gd name="T91" fmla="*/ 7080 h 824"/>
                  <a:gd name="T92" fmla="*/ 2364 w 1780"/>
                  <a:gd name="T93" fmla="*/ 7124 h 824"/>
                  <a:gd name="T94" fmla="*/ 2258 w 1780"/>
                  <a:gd name="T95" fmla="*/ 7156 h 824"/>
                  <a:gd name="T96" fmla="*/ 1794 w 1780"/>
                  <a:gd name="T97" fmla="*/ 7318 h 824"/>
                  <a:gd name="T98" fmla="*/ 1054 w 1780"/>
                  <a:gd name="T99" fmla="*/ 7391 h 824"/>
                  <a:gd name="T100" fmla="*/ 687 w 1780"/>
                  <a:gd name="T101" fmla="*/ 7318 h 824"/>
                  <a:gd name="T102" fmla="*/ 267 w 1780"/>
                  <a:gd name="T103" fmla="*/ 7196 h 824"/>
                  <a:gd name="T104" fmla="*/ 152 w 1780"/>
                  <a:gd name="T105" fmla="*/ 7238 h 824"/>
                  <a:gd name="T106" fmla="*/ 0 w 1780"/>
                  <a:gd name="T107" fmla="*/ 7277 h 8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780"/>
                  <a:gd name="T163" fmla="*/ 0 h 824"/>
                  <a:gd name="T164" fmla="*/ 1780 w 1780"/>
                  <a:gd name="T165" fmla="*/ 824 h 82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780" h="824">
                    <a:moveTo>
                      <a:pt x="1772" y="0"/>
                    </a:moveTo>
                    <a:cubicBezTo>
                      <a:pt x="1769" y="4"/>
                      <a:pt x="1768" y="9"/>
                      <a:pt x="1764" y="12"/>
                    </a:cubicBezTo>
                    <a:cubicBezTo>
                      <a:pt x="1761" y="15"/>
                      <a:pt x="1755" y="13"/>
                      <a:pt x="1752" y="16"/>
                    </a:cubicBezTo>
                    <a:cubicBezTo>
                      <a:pt x="1749" y="19"/>
                      <a:pt x="1734" y="61"/>
                      <a:pt x="1732" y="68"/>
                    </a:cubicBezTo>
                    <a:cubicBezTo>
                      <a:pt x="1735" y="72"/>
                      <a:pt x="1736" y="77"/>
                      <a:pt x="1740" y="80"/>
                    </a:cubicBezTo>
                    <a:cubicBezTo>
                      <a:pt x="1743" y="83"/>
                      <a:pt x="1749" y="81"/>
                      <a:pt x="1752" y="84"/>
                    </a:cubicBezTo>
                    <a:cubicBezTo>
                      <a:pt x="1759" y="91"/>
                      <a:pt x="1763" y="100"/>
                      <a:pt x="1768" y="108"/>
                    </a:cubicBezTo>
                    <a:cubicBezTo>
                      <a:pt x="1771" y="112"/>
                      <a:pt x="1776" y="120"/>
                      <a:pt x="1776" y="120"/>
                    </a:cubicBezTo>
                    <a:cubicBezTo>
                      <a:pt x="1770" y="170"/>
                      <a:pt x="1780" y="138"/>
                      <a:pt x="1760" y="164"/>
                    </a:cubicBezTo>
                    <a:cubicBezTo>
                      <a:pt x="1754" y="172"/>
                      <a:pt x="1744" y="188"/>
                      <a:pt x="1744" y="188"/>
                    </a:cubicBezTo>
                    <a:cubicBezTo>
                      <a:pt x="1739" y="210"/>
                      <a:pt x="1735" y="223"/>
                      <a:pt x="1716" y="236"/>
                    </a:cubicBezTo>
                    <a:cubicBezTo>
                      <a:pt x="1700" y="260"/>
                      <a:pt x="1672" y="305"/>
                      <a:pt x="1640" y="308"/>
                    </a:cubicBezTo>
                    <a:cubicBezTo>
                      <a:pt x="1616" y="310"/>
                      <a:pt x="1592" y="311"/>
                      <a:pt x="1568" y="312"/>
                    </a:cubicBezTo>
                    <a:cubicBezTo>
                      <a:pt x="1525" y="305"/>
                      <a:pt x="1558" y="302"/>
                      <a:pt x="1528" y="292"/>
                    </a:cubicBezTo>
                    <a:cubicBezTo>
                      <a:pt x="1509" y="295"/>
                      <a:pt x="1490" y="294"/>
                      <a:pt x="1472" y="300"/>
                    </a:cubicBezTo>
                    <a:cubicBezTo>
                      <a:pt x="1468" y="301"/>
                      <a:pt x="1471" y="309"/>
                      <a:pt x="1468" y="312"/>
                    </a:cubicBezTo>
                    <a:cubicBezTo>
                      <a:pt x="1457" y="325"/>
                      <a:pt x="1428" y="336"/>
                      <a:pt x="1412" y="340"/>
                    </a:cubicBezTo>
                    <a:cubicBezTo>
                      <a:pt x="1388" y="356"/>
                      <a:pt x="1377" y="353"/>
                      <a:pt x="1344" y="356"/>
                    </a:cubicBezTo>
                    <a:cubicBezTo>
                      <a:pt x="1332" y="391"/>
                      <a:pt x="1305" y="354"/>
                      <a:pt x="1288" y="348"/>
                    </a:cubicBezTo>
                    <a:cubicBezTo>
                      <a:pt x="1255" y="353"/>
                      <a:pt x="1245" y="361"/>
                      <a:pt x="1208" y="364"/>
                    </a:cubicBezTo>
                    <a:cubicBezTo>
                      <a:pt x="1174" y="387"/>
                      <a:pt x="1194" y="381"/>
                      <a:pt x="1148" y="376"/>
                    </a:cubicBezTo>
                    <a:cubicBezTo>
                      <a:pt x="1137" y="330"/>
                      <a:pt x="1153" y="387"/>
                      <a:pt x="1136" y="348"/>
                    </a:cubicBezTo>
                    <a:cubicBezTo>
                      <a:pt x="1132" y="339"/>
                      <a:pt x="1130" y="315"/>
                      <a:pt x="1128" y="308"/>
                    </a:cubicBezTo>
                    <a:cubicBezTo>
                      <a:pt x="1121" y="279"/>
                      <a:pt x="1093" y="242"/>
                      <a:pt x="1064" y="232"/>
                    </a:cubicBezTo>
                    <a:cubicBezTo>
                      <a:pt x="1021" y="238"/>
                      <a:pt x="1041" y="240"/>
                      <a:pt x="1012" y="256"/>
                    </a:cubicBezTo>
                    <a:cubicBezTo>
                      <a:pt x="984" y="272"/>
                      <a:pt x="943" y="280"/>
                      <a:pt x="912" y="284"/>
                    </a:cubicBezTo>
                    <a:lnTo>
                      <a:pt x="828" y="284"/>
                    </a:lnTo>
                    <a:cubicBezTo>
                      <a:pt x="828" y="284"/>
                      <a:pt x="792" y="308"/>
                      <a:pt x="792" y="308"/>
                    </a:cubicBezTo>
                    <a:cubicBezTo>
                      <a:pt x="777" y="313"/>
                      <a:pt x="757" y="316"/>
                      <a:pt x="744" y="328"/>
                    </a:cubicBezTo>
                    <a:cubicBezTo>
                      <a:pt x="722" y="348"/>
                      <a:pt x="705" y="372"/>
                      <a:pt x="680" y="388"/>
                    </a:cubicBezTo>
                    <a:cubicBezTo>
                      <a:pt x="666" y="409"/>
                      <a:pt x="642" y="418"/>
                      <a:pt x="624" y="436"/>
                    </a:cubicBezTo>
                    <a:cubicBezTo>
                      <a:pt x="618" y="455"/>
                      <a:pt x="628" y="455"/>
                      <a:pt x="644" y="460"/>
                    </a:cubicBezTo>
                    <a:cubicBezTo>
                      <a:pt x="693" y="534"/>
                      <a:pt x="603" y="506"/>
                      <a:pt x="568" y="504"/>
                    </a:cubicBezTo>
                    <a:cubicBezTo>
                      <a:pt x="518" y="498"/>
                      <a:pt x="549" y="495"/>
                      <a:pt x="516" y="484"/>
                    </a:cubicBezTo>
                    <a:cubicBezTo>
                      <a:pt x="491" y="492"/>
                      <a:pt x="505" y="515"/>
                      <a:pt x="516" y="532"/>
                    </a:cubicBezTo>
                    <a:cubicBezTo>
                      <a:pt x="511" y="583"/>
                      <a:pt x="510" y="595"/>
                      <a:pt x="460" y="608"/>
                    </a:cubicBezTo>
                    <a:cubicBezTo>
                      <a:pt x="432" y="650"/>
                      <a:pt x="451" y="666"/>
                      <a:pt x="492" y="676"/>
                    </a:cubicBezTo>
                    <a:cubicBezTo>
                      <a:pt x="496" y="688"/>
                      <a:pt x="500" y="700"/>
                      <a:pt x="504" y="712"/>
                    </a:cubicBezTo>
                    <a:cubicBezTo>
                      <a:pt x="505" y="716"/>
                      <a:pt x="508" y="724"/>
                      <a:pt x="508" y="724"/>
                    </a:cubicBezTo>
                    <a:cubicBezTo>
                      <a:pt x="507" y="739"/>
                      <a:pt x="508" y="754"/>
                      <a:pt x="504" y="768"/>
                    </a:cubicBezTo>
                    <a:cubicBezTo>
                      <a:pt x="500" y="780"/>
                      <a:pt x="458" y="785"/>
                      <a:pt x="448" y="788"/>
                    </a:cubicBezTo>
                    <a:cubicBezTo>
                      <a:pt x="410" y="813"/>
                      <a:pt x="383" y="820"/>
                      <a:pt x="336" y="824"/>
                    </a:cubicBezTo>
                    <a:cubicBezTo>
                      <a:pt x="261" y="812"/>
                      <a:pt x="308" y="820"/>
                      <a:pt x="264" y="796"/>
                    </a:cubicBezTo>
                    <a:cubicBezTo>
                      <a:pt x="257" y="792"/>
                      <a:pt x="247" y="793"/>
                      <a:pt x="240" y="788"/>
                    </a:cubicBezTo>
                    <a:cubicBezTo>
                      <a:pt x="236" y="785"/>
                      <a:pt x="232" y="783"/>
                      <a:pt x="228" y="780"/>
                    </a:cubicBezTo>
                    <a:cubicBezTo>
                      <a:pt x="222" y="763"/>
                      <a:pt x="211" y="762"/>
                      <a:pt x="196" y="752"/>
                    </a:cubicBezTo>
                    <a:cubicBezTo>
                      <a:pt x="185" y="753"/>
                      <a:pt x="190" y="752"/>
                      <a:pt x="180" y="756"/>
                    </a:cubicBezTo>
                    <a:cubicBezTo>
                      <a:pt x="176" y="758"/>
                      <a:pt x="174" y="756"/>
                      <a:pt x="172" y="760"/>
                    </a:cubicBezTo>
                    <a:cubicBezTo>
                      <a:pt x="161" y="777"/>
                      <a:pt x="156" y="773"/>
                      <a:pt x="136" y="776"/>
                    </a:cubicBezTo>
                    <a:cubicBezTo>
                      <a:pt x="115" y="775"/>
                      <a:pt x="100" y="791"/>
                      <a:pt x="80" y="784"/>
                    </a:cubicBezTo>
                    <a:cubicBezTo>
                      <a:pt x="67" y="779"/>
                      <a:pt x="64" y="784"/>
                      <a:pt x="52" y="776"/>
                    </a:cubicBezTo>
                    <a:cubicBezTo>
                      <a:pt x="43" y="777"/>
                      <a:pt x="27" y="758"/>
                      <a:pt x="20" y="764"/>
                    </a:cubicBezTo>
                    <a:cubicBezTo>
                      <a:pt x="14" y="769"/>
                      <a:pt x="16" y="761"/>
                      <a:pt x="12" y="768"/>
                    </a:cubicBezTo>
                    <a:cubicBezTo>
                      <a:pt x="10" y="772"/>
                      <a:pt x="0" y="772"/>
                      <a:pt x="0" y="772"/>
                    </a:cubicBezTo>
                  </a:path>
                </a:pathLst>
              </a:custGeom>
              <a:noFill/>
              <a:ln w="25400">
                <a:solidFill>
                  <a:srgbClr val="800000"/>
                </a:solidFill>
                <a:round/>
                <a:headEnd/>
                <a:tailEnd/>
              </a:ln>
            </p:spPr>
            <p:txBody>
              <a:bodyPr/>
              <a:lstStyle/>
              <a:p>
                <a:endParaRPr lang="es-CO" dirty="0">
                  <a:latin typeface="Maiandra GD" pitchFamily="34" charset="0"/>
                </a:endParaRPr>
              </a:p>
            </p:txBody>
          </p:sp>
          <p:sp>
            <p:nvSpPr>
              <p:cNvPr id="35" name="Freeform 9"/>
              <p:cNvSpPr>
                <a:spLocks/>
              </p:cNvSpPr>
              <p:nvPr/>
            </p:nvSpPr>
            <p:spPr bwMode="auto">
              <a:xfrm>
                <a:off x="971" y="3042"/>
                <a:ext cx="128" cy="136"/>
              </a:xfrm>
              <a:custGeom>
                <a:avLst/>
                <a:gdLst>
                  <a:gd name="T0" fmla="*/ 337 w 109"/>
                  <a:gd name="T1" fmla="*/ 0 h 118"/>
                  <a:gd name="T2" fmla="*/ 129 w 109"/>
                  <a:gd name="T3" fmla="*/ 463 h 118"/>
                  <a:gd name="T4" fmla="*/ 177 w 109"/>
                  <a:gd name="T5" fmla="*/ 732 h 118"/>
                  <a:gd name="T6" fmla="*/ 444 w 109"/>
                  <a:gd name="T7" fmla="*/ 777 h 118"/>
                  <a:gd name="T8" fmla="*/ 875 w 109"/>
                  <a:gd name="T9" fmla="*/ 1121 h 118"/>
                  <a:gd name="T10" fmla="*/ 1289 w 109"/>
                  <a:gd name="T11" fmla="*/ 1086 h 118"/>
                  <a:gd name="T12" fmla="*/ 974 w 109"/>
                  <a:gd name="T13" fmla="*/ 732 h 118"/>
                  <a:gd name="T14" fmla="*/ 753 w 109"/>
                  <a:gd name="T15" fmla="*/ 119 h 118"/>
                  <a:gd name="T16" fmla="*/ 337 w 109"/>
                  <a:gd name="T17" fmla="*/ 0 h 118"/>
                  <a:gd name="T18" fmla="*/ 129 w 109"/>
                  <a:gd name="T19" fmla="*/ 43 h 118"/>
                  <a:gd name="T20" fmla="*/ 76 w 109"/>
                  <a:gd name="T21" fmla="*/ 158 h 1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9"/>
                  <a:gd name="T34" fmla="*/ 0 h 118"/>
                  <a:gd name="T35" fmla="*/ 109 w 109"/>
                  <a:gd name="T36" fmla="*/ 118 h 1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9" h="118">
                    <a:moveTo>
                      <a:pt x="26" y="0"/>
                    </a:moveTo>
                    <a:cubicBezTo>
                      <a:pt x="0" y="9"/>
                      <a:pt x="6" y="21"/>
                      <a:pt x="10" y="48"/>
                    </a:cubicBezTo>
                    <a:cubicBezTo>
                      <a:pt x="11" y="57"/>
                      <a:pt x="8" y="68"/>
                      <a:pt x="14" y="76"/>
                    </a:cubicBezTo>
                    <a:cubicBezTo>
                      <a:pt x="18" y="81"/>
                      <a:pt x="27" y="79"/>
                      <a:pt x="34" y="80"/>
                    </a:cubicBezTo>
                    <a:cubicBezTo>
                      <a:pt x="46" y="92"/>
                      <a:pt x="54" y="104"/>
                      <a:pt x="66" y="116"/>
                    </a:cubicBezTo>
                    <a:cubicBezTo>
                      <a:pt x="77" y="115"/>
                      <a:pt x="89" y="118"/>
                      <a:pt x="98" y="112"/>
                    </a:cubicBezTo>
                    <a:cubicBezTo>
                      <a:pt x="109" y="104"/>
                      <a:pt x="78" y="78"/>
                      <a:pt x="74" y="76"/>
                    </a:cubicBezTo>
                    <a:cubicBezTo>
                      <a:pt x="57" y="51"/>
                      <a:pt x="71" y="43"/>
                      <a:pt x="58" y="12"/>
                    </a:cubicBezTo>
                    <a:cubicBezTo>
                      <a:pt x="56" y="6"/>
                      <a:pt x="31" y="1"/>
                      <a:pt x="26" y="0"/>
                    </a:cubicBezTo>
                    <a:cubicBezTo>
                      <a:pt x="21" y="1"/>
                      <a:pt x="14" y="1"/>
                      <a:pt x="10" y="4"/>
                    </a:cubicBezTo>
                    <a:cubicBezTo>
                      <a:pt x="7" y="7"/>
                      <a:pt x="6" y="16"/>
                      <a:pt x="6" y="16"/>
                    </a:cubicBezTo>
                  </a:path>
                </a:pathLst>
              </a:custGeom>
              <a:noFill/>
              <a:ln w="25400">
                <a:solidFill>
                  <a:srgbClr val="800000"/>
                </a:solidFill>
                <a:round/>
                <a:headEnd/>
                <a:tailEnd/>
              </a:ln>
            </p:spPr>
            <p:txBody>
              <a:bodyPr/>
              <a:lstStyle/>
              <a:p>
                <a:endParaRPr lang="es-CO" dirty="0">
                  <a:latin typeface="Maiandra GD" pitchFamily="34" charset="0"/>
                </a:endParaRPr>
              </a:p>
            </p:txBody>
          </p:sp>
          <p:sp>
            <p:nvSpPr>
              <p:cNvPr id="36" name="Freeform 10"/>
              <p:cNvSpPr>
                <a:spLocks/>
              </p:cNvSpPr>
              <p:nvPr/>
            </p:nvSpPr>
            <p:spPr bwMode="auto">
              <a:xfrm>
                <a:off x="261" y="853"/>
                <a:ext cx="388" cy="169"/>
              </a:xfrm>
              <a:custGeom>
                <a:avLst/>
                <a:gdLst>
                  <a:gd name="T0" fmla="*/ 4400 w 330"/>
                  <a:gd name="T1" fmla="*/ 0 h 147"/>
                  <a:gd name="T2" fmla="*/ 4119 w 330"/>
                  <a:gd name="T3" fmla="*/ 3 h 147"/>
                  <a:gd name="T4" fmla="*/ 3884 w 330"/>
                  <a:gd name="T5" fmla="*/ 171 h 147"/>
                  <a:gd name="T6" fmla="*/ 3641 w 330"/>
                  <a:gd name="T7" fmla="*/ 249 h 147"/>
                  <a:gd name="T8" fmla="*/ 3282 w 330"/>
                  <a:gd name="T9" fmla="*/ 371 h 147"/>
                  <a:gd name="T10" fmla="*/ 2911 w 330"/>
                  <a:gd name="T11" fmla="*/ 500 h 147"/>
                  <a:gd name="T12" fmla="*/ 2569 w 330"/>
                  <a:gd name="T13" fmla="*/ 673 h 147"/>
                  <a:gd name="T14" fmla="*/ 2072 w 330"/>
                  <a:gd name="T15" fmla="*/ 814 h 147"/>
                  <a:gd name="T16" fmla="*/ 1831 w 330"/>
                  <a:gd name="T17" fmla="*/ 891 h 147"/>
                  <a:gd name="T18" fmla="*/ 1313 w 330"/>
                  <a:gd name="T19" fmla="*/ 1063 h 147"/>
                  <a:gd name="T20" fmla="*/ 972 w 330"/>
                  <a:gd name="T21" fmla="*/ 1097 h 147"/>
                  <a:gd name="T22" fmla="*/ 563 w 330"/>
                  <a:gd name="T23" fmla="*/ 1198 h 147"/>
                  <a:gd name="T24" fmla="*/ 235 w 330"/>
                  <a:gd name="T25" fmla="*/ 1283 h 147"/>
                  <a:gd name="T26" fmla="*/ 0 w 330"/>
                  <a:gd name="T27" fmla="*/ 1363 h 147"/>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330"/>
                  <a:gd name="T43" fmla="*/ 0 h 147"/>
                  <a:gd name="T44" fmla="*/ 330 w 330"/>
                  <a:gd name="T45" fmla="*/ 147 h 147"/>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330" h="147">
                    <a:moveTo>
                      <a:pt x="330" y="0"/>
                    </a:moveTo>
                    <a:lnTo>
                      <a:pt x="309" y="3"/>
                    </a:lnTo>
                    <a:cubicBezTo>
                      <a:pt x="303" y="6"/>
                      <a:pt x="297" y="14"/>
                      <a:pt x="291" y="18"/>
                    </a:cubicBezTo>
                    <a:cubicBezTo>
                      <a:pt x="285" y="22"/>
                      <a:pt x="280" y="24"/>
                      <a:pt x="273" y="27"/>
                    </a:cubicBezTo>
                    <a:cubicBezTo>
                      <a:pt x="266" y="30"/>
                      <a:pt x="255" y="34"/>
                      <a:pt x="246" y="39"/>
                    </a:cubicBezTo>
                    <a:cubicBezTo>
                      <a:pt x="237" y="44"/>
                      <a:pt x="228" y="48"/>
                      <a:pt x="219" y="54"/>
                    </a:cubicBezTo>
                    <a:cubicBezTo>
                      <a:pt x="210" y="60"/>
                      <a:pt x="202" y="67"/>
                      <a:pt x="192" y="72"/>
                    </a:cubicBezTo>
                    <a:cubicBezTo>
                      <a:pt x="182" y="77"/>
                      <a:pt x="165" y="83"/>
                      <a:pt x="156" y="87"/>
                    </a:cubicBezTo>
                    <a:cubicBezTo>
                      <a:pt x="147" y="91"/>
                      <a:pt x="148" y="91"/>
                      <a:pt x="138" y="96"/>
                    </a:cubicBezTo>
                    <a:cubicBezTo>
                      <a:pt x="128" y="101"/>
                      <a:pt x="110" y="111"/>
                      <a:pt x="99" y="114"/>
                    </a:cubicBezTo>
                    <a:cubicBezTo>
                      <a:pt x="88" y="117"/>
                      <a:pt x="81" y="115"/>
                      <a:pt x="72" y="117"/>
                    </a:cubicBezTo>
                    <a:cubicBezTo>
                      <a:pt x="63" y="119"/>
                      <a:pt x="51" y="125"/>
                      <a:pt x="42" y="129"/>
                    </a:cubicBezTo>
                    <a:cubicBezTo>
                      <a:pt x="33" y="133"/>
                      <a:pt x="25" y="135"/>
                      <a:pt x="18" y="138"/>
                    </a:cubicBezTo>
                    <a:cubicBezTo>
                      <a:pt x="11" y="141"/>
                      <a:pt x="4" y="146"/>
                      <a:pt x="0" y="147"/>
                    </a:cubicBezTo>
                  </a:path>
                </a:pathLst>
              </a:custGeom>
              <a:noFill/>
              <a:ln w="9525">
                <a:solidFill>
                  <a:srgbClr val="0000FF"/>
                </a:solidFill>
                <a:round/>
                <a:headEnd/>
                <a:tailEnd/>
              </a:ln>
            </p:spPr>
            <p:txBody>
              <a:bodyPr/>
              <a:lstStyle/>
              <a:p>
                <a:endParaRPr lang="es-CO" dirty="0">
                  <a:latin typeface="Maiandra GD" pitchFamily="34" charset="0"/>
                </a:endParaRPr>
              </a:p>
            </p:txBody>
          </p:sp>
          <p:sp>
            <p:nvSpPr>
              <p:cNvPr id="37" name="Freeform 11"/>
              <p:cNvSpPr>
                <a:spLocks/>
              </p:cNvSpPr>
              <p:nvPr/>
            </p:nvSpPr>
            <p:spPr bwMode="auto">
              <a:xfrm>
                <a:off x="247" y="853"/>
                <a:ext cx="1586" cy="745"/>
              </a:xfrm>
              <a:custGeom>
                <a:avLst/>
                <a:gdLst>
                  <a:gd name="T0" fmla="*/ 17781 w 1350"/>
                  <a:gd name="T1" fmla="*/ 0 h 648"/>
                  <a:gd name="T2" fmla="*/ 17504 w 1350"/>
                  <a:gd name="T3" fmla="*/ 113 h 648"/>
                  <a:gd name="T4" fmla="*/ 17235 w 1350"/>
                  <a:gd name="T5" fmla="*/ 329 h 648"/>
                  <a:gd name="T6" fmla="*/ 16665 w 1350"/>
                  <a:gd name="T7" fmla="*/ 500 h 648"/>
                  <a:gd name="T8" fmla="*/ 16436 w 1350"/>
                  <a:gd name="T9" fmla="*/ 673 h 648"/>
                  <a:gd name="T10" fmla="*/ 16081 w 1350"/>
                  <a:gd name="T11" fmla="*/ 891 h 648"/>
                  <a:gd name="T12" fmla="*/ 15759 w 1350"/>
                  <a:gd name="T13" fmla="*/ 1005 h 648"/>
                  <a:gd name="T14" fmla="*/ 15517 w 1350"/>
                  <a:gd name="T15" fmla="*/ 1097 h 648"/>
                  <a:gd name="T16" fmla="*/ 15212 w 1350"/>
                  <a:gd name="T17" fmla="*/ 1097 h 648"/>
                  <a:gd name="T18" fmla="*/ 14812 w 1350"/>
                  <a:gd name="T19" fmla="*/ 1032 h 648"/>
                  <a:gd name="T20" fmla="*/ 14151 w 1350"/>
                  <a:gd name="T21" fmla="*/ 701 h 648"/>
                  <a:gd name="T22" fmla="*/ 13425 w 1350"/>
                  <a:gd name="T23" fmla="*/ 585 h 648"/>
                  <a:gd name="T24" fmla="*/ 12811 w 1350"/>
                  <a:gd name="T25" fmla="*/ 701 h 648"/>
                  <a:gd name="T26" fmla="*/ 11372 w 1350"/>
                  <a:gd name="T27" fmla="*/ 1066 h 648"/>
                  <a:gd name="T28" fmla="*/ 10861 w 1350"/>
                  <a:gd name="T29" fmla="*/ 1140 h 648"/>
                  <a:gd name="T30" fmla="*/ 10395 w 1350"/>
                  <a:gd name="T31" fmla="*/ 1199 h 648"/>
                  <a:gd name="T32" fmla="*/ 9925 w 1350"/>
                  <a:gd name="T33" fmla="*/ 1311 h 648"/>
                  <a:gd name="T34" fmla="*/ 9650 w 1350"/>
                  <a:gd name="T35" fmla="*/ 1364 h 648"/>
                  <a:gd name="T36" fmla="*/ 9118 w 1350"/>
                  <a:gd name="T37" fmla="*/ 1475 h 648"/>
                  <a:gd name="T38" fmla="*/ 8778 w 1350"/>
                  <a:gd name="T39" fmla="*/ 1562 h 648"/>
                  <a:gd name="T40" fmla="*/ 7975 w 1350"/>
                  <a:gd name="T41" fmla="*/ 1696 h 648"/>
                  <a:gd name="T42" fmla="*/ 7310 w 1350"/>
                  <a:gd name="T43" fmla="*/ 1896 h 648"/>
                  <a:gd name="T44" fmla="*/ 7104 w 1350"/>
                  <a:gd name="T45" fmla="*/ 2290 h 648"/>
                  <a:gd name="T46" fmla="*/ 7385 w 1350"/>
                  <a:gd name="T47" fmla="*/ 2629 h 648"/>
                  <a:gd name="T48" fmla="*/ 7704 w 1350"/>
                  <a:gd name="T49" fmla="*/ 2791 h 648"/>
                  <a:gd name="T50" fmla="*/ 7937 w 1350"/>
                  <a:gd name="T51" fmla="*/ 2933 h 648"/>
                  <a:gd name="T52" fmla="*/ 8218 w 1350"/>
                  <a:gd name="T53" fmla="*/ 3044 h 648"/>
                  <a:gd name="T54" fmla="*/ 8803 w 1350"/>
                  <a:gd name="T55" fmla="*/ 3377 h 648"/>
                  <a:gd name="T56" fmla="*/ 8803 w 1350"/>
                  <a:gd name="T57" fmla="*/ 3686 h 648"/>
                  <a:gd name="T58" fmla="*/ 8412 w 1350"/>
                  <a:gd name="T59" fmla="*/ 3807 h 648"/>
                  <a:gd name="T60" fmla="*/ 8140 w 1350"/>
                  <a:gd name="T61" fmla="*/ 3838 h 648"/>
                  <a:gd name="T62" fmla="*/ 7673 w 1350"/>
                  <a:gd name="T63" fmla="*/ 3851 h 648"/>
                  <a:gd name="T64" fmla="*/ 7310 w 1350"/>
                  <a:gd name="T65" fmla="*/ 3883 h 648"/>
                  <a:gd name="T66" fmla="*/ 5893 w 1350"/>
                  <a:gd name="T67" fmla="*/ 4224 h 648"/>
                  <a:gd name="T68" fmla="*/ 5445 w 1350"/>
                  <a:gd name="T69" fmla="*/ 4338 h 648"/>
                  <a:gd name="T70" fmla="*/ 3945 w 1350"/>
                  <a:gd name="T71" fmla="*/ 4833 h 648"/>
                  <a:gd name="T72" fmla="*/ 3358 w 1350"/>
                  <a:gd name="T73" fmla="*/ 5089 h 648"/>
                  <a:gd name="T74" fmla="*/ 2774 w 1350"/>
                  <a:gd name="T75" fmla="*/ 5307 h 648"/>
                  <a:gd name="T76" fmla="*/ 2052 w 1350"/>
                  <a:gd name="T77" fmla="*/ 5478 h 648"/>
                  <a:gd name="T78" fmla="*/ 1304 w 1350"/>
                  <a:gd name="T79" fmla="*/ 5651 h 648"/>
                  <a:gd name="T80" fmla="*/ 0 w 1350"/>
                  <a:gd name="T81" fmla="*/ 6034 h 64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350"/>
                  <a:gd name="T124" fmla="*/ 0 h 648"/>
                  <a:gd name="T125" fmla="*/ 1350 w 1350"/>
                  <a:gd name="T126" fmla="*/ 648 h 64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350" h="648">
                    <a:moveTo>
                      <a:pt x="1350" y="0"/>
                    </a:moveTo>
                    <a:cubicBezTo>
                      <a:pt x="1343" y="3"/>
                      <a:pt x="1336" y="6"/>
                      <a:pt x="1329" y="12"/>
                    </a:cubicBezTo>
                    <a:cubicBezTo>
                      <a:pt x="1322" y="18"/>
                      <a:pt x="1318" y="29"/>
                      <a:pt x="1308" y="36"/>
                    </a:cubicBezTo>
                    <a:cubicBezTo>
                      <a:pt x="1298" y="43"/>
                      <a:pt x="1276" y="48"/>
                      <a:pt x="1266" y="54"/>
                    </a:cubicBezTo>
                    <a:cubicBezTo>
                      <a:pt x="1256" y="60"/>
                      <a:pt x="1256" y="65"/>
                      <a:pt x="1248" y="72"/>
                    </a:cubicBezTo>
                    <a:cubicBezTo>
                      <a:pt x="1240" y="79"/>
                      <a:pt x="1230" y="90"/>
                      <a:pt x="1221" y="96"/>
                    </a:cubicBezTo>
                    <a:cubicBezTo>
                      <a:pt x="1212" y="102"/>
                      <a:pt x="1204" y="105"/>
                      <a:pt x="1197" y="108"/>
                    </a:cubicBezTo>
                    <a:cubicBezTo>
                      <a:pt x="1190" y="111"/>
                      <a:pt x="1186" y="116"/>
                      <a:pt x="1179" y="117"/>
                    </a:cubicBezTo>
                    <a:cubicBezTo>
                      <a:pt x="1172" y="118"/>
                      <a:pt x="1164" y="118"/>
                      <a:pt x="1155" y="117"/>
                    </a:cubicBezTo>
                    <a:cubicBezTo>
                      <a:pt x="1146" y="116"/>
                      <a:pt x="1138" y="118"/>
                      <a:pt x="1125" y="111"/>
                    </a:cubicBezTo>
                    <a:cubicBezTo>
                      <a:pt x="1112" y="104"/>
                      <a:pt x="1091" y="83"/>
                      <a:pt x="1074" y="75"/>
                    </a:cubicBezTo>
                    <a:cubicBezTo>
                      <a:pt x="1057" y="67"/>
                      <a:pt x="1037" y="63"/>
                      <a:pt x="1020" y="63"/>
                    </a:cubicBezTo>
                    <a:cubicBezTo>
                      <a:pt x="1003" y="63"/>
                      <a:pt x="998" y="66"/>
                      <a:pt x="972" y="75"/>
                    </a:cubicBezTo>
                    <a:cubicBezTo>
                      <a:pt x="946" y="84"/>
                      <a:pt x="888" y="106"/>
                      <a:pt x="864" y="114"/>
                    </a:cubicBezTo>
                    <a:cubicBezTo>
                      <a:pt x="840" y="122"/>
                      <a:pt x="837" y="121"/>
                      <a:pt x="825" y="123"/>
                    </a:cubicBezTo>
                    <a:cubicBezTo>
                      <a:pt x="813" y="125"/>
                      <a:pt x="801" y="126"/>
                      <a:pt x="789" y="129"/>
                    </a:cubicBezTo>
                    <a:cubicBezTo>
                      <a:pt x="777" y="132"/>
                      <a:pt x="762" y="138"/>
                      <a:pt x="753" y="141"/>
                    </a:cubicBezTo>
                    <a:cubicBezTo>
                      <a:pt x="744" y="144"/>
                      <a:pt x="742" y="144"/>
                      <a:pt x="732" y="147"/>
                    </a:cubicBezTo>
                    <a:cubicBezTo>
                      <a:pt x="722" y="150"/>
                      <a:pt x="704" y="156"/>
                      <a:pt x="693" y="159"/>
                    </a:cubicBezTo>
                    <a:cubicBezTo>
                      <a:pt x="682" y="162"/>
                      <a:pt x="680" y="164"/>
                      <a:pt x="666" y="168"/>
                    </a:cubicBezTo>
                    <a:cubicBezTo>
                      <a:pt x="652" y="172"/>
                      <a:pt x="624" y="177"/>
                      <a:pt x="606" y="183"/>
                    </a:cubicBezTo>
                    <a:cubicBezTo>
                      <a:pt x="588" y="189"/>
                      <a:pt x="566" y="194"/>
                      <a:pt x="555" y="204"/>
                    </a:cubicBezTo>
                    <a:cubicBezTo>
                      <a:pt x="544" y="214"/>
                      <a:pt x="539" y="233"/>
                      <a:pt x="540" y="246"/>
                    </a:cubicBezTo>
                    <a:cubicBezTo>
                      <a:pt x="541" y="259"/>
                      <a:pt x="554" y="273"/>
                      <a:pt x="561" y="282"/>
                    </a:cubicBezTo>
                    <a:cubicBezTo>
                      <a:pt x="568" y="291"/>
                      <a:pt x="578" y="295"/>
                      <a:pt x="585" y="300"/>
                    </a:cubicBezTo>
                    <a:cubicBezTo>
                      <a:pt x="592" y="305"/>
                      <a:pt x="596" y="310"/>
                      <a:pt x="603" y="315"/>
                    </a:cubicBezTo>
                    <a:cubicBezTo>
                      <a:pt x="610" y="320"/>
                      <a:pt x="613" y="319"/>
                      <a:pt x="624" y="327"/>
                    </a:cubicBezTo>
                    <a:cubicBezTo>
                      <a:pt x="635" y="335"/>
                      <a:pt x="662" y="352"/>
                      <a:pt x="669" y="363"/>
                    </a:cubicBezTo>
                    <a:cubicBezTo>
                      <a:pt x="676" y="374"/>
                      <a:pt x="674" y="388"/>
                      <a:pt x="669" y="396"/>
                    </a:cubicBezTo>
                    <a:cubicBezTo>
                      <a:pt x="664" y="404"/>
                      <a:pt x="647" y="406"/>
                      <a:pt x="639" y="408"/>
                    </a:cubicBezTo>
                    <a:cubicBezTo>
                      <a:pt x="631" y="410"/>
                      <a:pt x="627" y="410"/>
                      <a:pt x="618" y="411"/>
                    </a:cubicBezTo>
                    <a:cubicBezTo>
                      <a:pt x="609" y="412"/>
                      <a:pt x="592" y="413"/>
                      <a:pt x="582" y="414"/>
                    </a:cubicBezTo>
                    <a:cubicBezTo>
                      <a:pt x="572" y="415"/>
                      <a:pt x="577" y="411"/>
                      <a:pt x="555" y="417"/>
                    </a:cubicBezTo>
                    <a:cubicBezTo>
                      <a:pt x="533" y="423"/>
                      <a:pt x="470" y="445"/>
                      <a:pt x="447" y="453"/>
                    </a:cubicBezTo>
                    <a:cubicBezTo>
                      <a:pt x="424" y="461"/>
                      <a:pt x="438" y="454"/>
                      <a:pt x="414" y="465"/>
                    </a:cubicBezTo>
                    <a:cubicBezTo>
                      <a:pt x="390" y="476"/>
                      <a:pt x="326" y="506"/>
                      <a:pt x="300" y="519"/>
                    </a:cubicBezTo>
                    <a:cubicBezTo>
                      <a:pt x="274" y="532"/>
                      <a:pt x="270" y="538"/>
                      <a:pt x="255" y="546"/>
                    </a:cubicBezTo>
                    <a:cubicBezTo>
                      <a:pt x="240" y="554"/>
                      <a:pt x="226" y="563"/>
                      <a:pt x="210" y="570"/>
                    </a:cubicBezTo>
                    <a:cubicBezTo>
                      <a:pt x="194" y="577"/>
                      <a:pt x="174" y="582"/>
                      <a:pt x="156" y="588"/>
                    </a:cubicBezTo>
                    <a:cubicBezTo>
                      <a:pt x="138" y="594"/>
                      <a:pt x="125" y="596"/>
                      <a:pt x="99" y="606"/>
                    </a:cubicBezTo>
                    <a:cubicBezTo>
                      <a:pt x="73" y="616"/>
                      <a:pt x="16" y="641"/>
                      <a:pt x="0" y="648"/>
                    </a:cubicBezTo>
                  </a:path>
                </a:pathLst>
              </a:custGeom>
              <a:noFill/>
              <a:ln w="9525">
                <a:solidFill>
                  <a:srgbClr val="0000FF"/>
                </a:solidFill>
                <a:round/>
                <a:headEnd/>
                <a:tailEnd/>
              </a:ln>
            </p:spPr>
            <p:txBody>
              <a:bodyPr/>
              <a:lstStyle/>
              <a:p>
                <a:endParaRPr lang="es-CO" dirty="0">
                  <a:latin typeface="Maiandra GD" pitchFamily="34" charset="0"/>
                </a:endParaRPr>
              </a:p>
            </p:txBody>
          </p:sp>
          <p:sp>
            <p:nvSpPr>
              <p:cNvPr id="38" name="Freeform 12"/>
              <p:cNvSpPr>
                <a:spLocks/>
              </p:cNvSpPr>
              <p:nvPr/>
            </p:nvSpPr>
            <p:spPr bwMode="auto">
              <a:xfrm>
                <a:off x="247" y="1957"/>
                <a:ext cx="782" cy="645"/>
              </a:xfrm>
              <a:custGeom>
                <a:avLst/>
                <a:gdLst>
                  <a:gd name="T0" fmla="*/ 76 w 666"/>
                  <a:gd name="T1" fmla="*/ 0 h 561"/>
                  <a:gd name="T2" fmla="*/ 1258 w 666"/>
                  <a:gd name="T3" fmla="*/ 427 h 561"/>
                  <a:gd name="T4" fmla="*/ 3143 w 666"/>
                  <a:gd name="T5" fmla="*/ 928 h 561"/>
                  <a:gd name="T6" fmla="*/ 4728 w 666"/>
                  <a:gd name="T7" fmla="*/ 1312 h 561"/>
                  <a:gd name="T8" fmla="*/ 6513 w 666"/>
                  <a:gd name="T9" fmla="*/ 1734 h 561"/>
                  <a:gd name="T10" fmla="*/ 7673 w 666"/>
                  <a:gd name="T11" fmla="*/ 1990 h 561"/>
                  <a:gd name="T12" fmla="*/ 8303 w 666"/>
                  <a:gd name="T13" fmla="*/ 2347 h 561"/>
                  <a:gd name="T14" fmla="*/ 8492 w 666"/>
                  <a:gd name="T15" fmla="*/ 2966 h 561"/>
                  <a:gd name="T16" fmla="*/ 8532 w 666"/>
                  <a:gd name="T17" fmla="*/ 4024 h 561"/>
                  <a:gd name="T18" fmla="*/ 7555 w 666"/>
                  <a:gd name="T19" fmla="*/ 4720 h 561"/>
                  <a:gd name="T20" fmla="*/ 4894 w 666"/>
                  <a:gd name="T21" fmla="*/ 4720 h 561"/>
                  <a:gd name="T22" fmla="*/ 3571 w 666"/>
                  <a:gd name="T23" fmla="*/ 4782 h 561"/>
                  <a:gd name="T24" fmla="*/ 1525 w 666"/>
                  <a:gd name="T25" fmla="*/ 4840 h 561"/>
                  <a:gd name="T26" fmla="*/ 0 w 666"/>
                  <a:gd name="T27" fmla="*/ 5234 h 561"/>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666"/>
                  <a:gd name="T43" fmla="*/ 0 h 561"/>
                  <a:gd name="T44" fmla="*/ 666 w 666"/>
                  <a:gd name="T45" fmla="*/ 561 h 561"/>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666" h="561">
                    <a:moveTo>
                      <a:pt x="6" y="0"/>
                    </a:moveTo>
                    <a:cubicBezTo>
                      <a:pt x="31" y="14"/>
                      <a:pt x="57" y="29"/>
                      <a:pt x="96" y="45"/>
                    </a:cubicBezTo>
                    <a:cubicBezTo>
                      <a:pt x="135" y="61"/>
                      <a:pt x="196" y="83"/>
                      <a:pt x="240" y="99"/>
                    </a:cubicBezTo>
                    <a:cubicBezTo>
                      <a:pt x="284" y="115"/>
                      <a:pt x="320" y="126"/>
                      <a:pt x="363" y="141"/>
                    </a:cubicBezTo>
                    <a:cubicBezTo>
                      <a:pt x="406" y="156"/>
                      <a:pt x="461" y="174"/>
                      <a:pt x="498" y="186"/>
                    </a:cubicBezTo>
                    <a:cubicBezTo>
                      <a:pt x="535" y="198"/>
                      <a:pt x="565" y="202"/>
                      <a:pt x="588" y="213"/>
                    </a:cubicBezTo>
                    <a:cubicBezTo>
                      <a:pt x="611" y="224"/>
                      <a:pt x="626" y="235"/>
                      <a:pt x="636" y="252"/>
                    </a:cubicBezTo>
                    <a:cubicBezTo>
                      <a:pt x="646" y="269"/>
                      <a:pt x="648" y="288"/>
                      <a:pt x="651" y="318"/>
                    </a:cubicBezTo>
                    <a:cubicBezTo>
                      <a:pt x="654" y="348"/>
                      <a:pt x="666" y="400"/>
                      <a:pt x="654" y="432"/>
                    </a:cubicBezTo>
                    <a:cubicBezTo>
                      <a:pt x="642" y="464"/>
                      <a:pt x="625" y="495"/>
                      <a:pt x="579" y="507"/>
                    </a:cubicBezTo>
                    <a:cubicBezTo>
                      <a:pt x="533" y="519"/>
                      <a:pt x="426" y="506"/>
                      <a:pt x="375" y="507"/>
                    </a:cubicBezTo>
                    <a:cubicBezTo>
                      <a:pt x="324" y="508"/>
                      <a:pt x="316" y="511"/>
                      <a:pt x="273" y="513"/>
                    </a:cubicBezTo>
                    <a:cubicBezTo>
                      <a:pt x="230" y="515"/>
                      <a:pt x="162" y="511"/>
                      <a:pt x="117" y="519"/>
                    </a:cubicBezTo>
                    <a:cubicBezTo>
                      <a:pt x="72" y="527"/>
                      <a:pt x="36" y="544"/>
                      <a:pt x="0" y="561"/>
                    </a:cubicBezTo>
                  </a:path>
                </a:pathLst>
              </a:custGeom>
              <a:noFill/>
              <a:ln w="9525">
                <a:solidFill>
                  <a:srgbClr val="0000FF"/>
                </a:solidFill>
                <a:round/>
                <a:headEnd/>
                <a:tailEnd/>
              </a:ln>
            </p:spPr>
            <p:txBody>
              <a:bodyPr/>
              <a:lstStyle/>
              <a:p>
                <a:endParaRPr lang="es-CO" dirty="0">
                  <a:latin typeface="Maiandra GD" pitchFamily="34" charset="0"/>
                </a:endParaRPr>
              </a:p>
            </p:txBody>
          </p:sp>
          <p:sp>
            <p:nvSpPr>
              <p:cNvPr id="39" name="Freeform 13"/>
              <p:cNvSpPr>
                <a:spLocks/>
              </p:cNvSpPr>
              <p:nvPr/>
            </p:nvSpPr>
            <p:spPr bwMode="auto">
              <a:xfrm>
                <a:off x="263" y="853"/>
                <a:ext cx="2124" cy="2425"/>
              </a:xfrm>
              <a:custGeom>
                <a:avLst/>
                <a:gdLst>
                  <a:gd name="T0" fmla="*/ 23264 w 1808"/>
                  <a:gd name="T1" fmla="*/ 0 h 2109"/>
                  <a:gd name="T2" fmla="*/ 23584 w 1808"/>
                  <a:gd name="T3" fmla="*/ 0 h 2109"/>
                  <a:gd name="T4" fmla="*/ 23796 w 1808"/>
                  <a:gd name="T5" fmla="*/ 565 h 2109"/>
                  <a:gd name="T6" fmla="*/ 23584 w 1808"/>
                  <a:gd name="T7" fmla="*/ 1455 h 2109"/>
                  <a:gd name="T8" fmla="*/ 22691 w 1808"/>
                  <a:gd name="T9" fmla="*/ 1829 h 2109"/>
                  <a:gd name="T10" fmla="*/ 21320 w 1808"/>
                  <a:gd name="T11" fmla="*/ 2204 h 2109"/>
                  <a:gd name="T12" fmla="*/ 19420 w 1808"/>
                  <a:gd name="T13" fmla="*/ 2204 h 2109"/>
                  <a:gd name="T14" fmla="*/ 18847 w 1808"/>
                  <a:gd name="T15" fmla="*/ 2318 h 2109"/>
                  <a:gd name="T16" fmla="*/ 18217 w 1808"/>
                  <a:gd name="T17" fmla="*/ 2729 h 2109"/>
                  <a:gd name="T18" fmla="*/ 17421 w 1808"/>
                  <a:gd name="T19" fmla="*/ 3175 h 2109"/>
                  <a:gd name="T20" fmla="*/ 15842 w 1808"/>
                  <a:gd name="T21" fmla="*/ 3591 h 2109"/>
                  <a:gd name="T22" fmla="*/ 14261 w 1808"/>
                  <a:gd name="T23" fmla="*/ 3591 h 2109"/>
                  <a:gd name="T24" fmla="*/ 13201 w 1808"/>
                  <a:gd name="T25" fmla="*/ 3245 h 2109"/>
                  <a:gd name="T26" fmla="*/ 12580 w 1808"/>
                  <a:gd name="T27" fmla="*/ 3138 h 2109"/>
                  <a:gd name="T28" fmla="*/ 12115 w 1808"/>
                  <a:gd name="T29" fmla="*/ 3359 h 2109"/>
                  <a:gd name="T30" fmla="*/ 12319 w 1808"/>
                  <a:gd name="T31" fmla="*/ 3917 h 2109"/>
                  <a:gd name="T32" fmla="*/ 12372 w 1808"/>
                  <a:gd name="T33" fmla="*/ 4400 h 2109"/>
                  <a:gd name="T34" fmla="*/ 11371 w 1808"/>
                  <a:gd name="T35" fmla="*/ 4891 h 2109"/>
                  <a:gd name="T36" fmla="*/ 10318 w 1808"/>
                  <a:gd name="T37" fmla="*/ 5340 h 2109"/>
                  <a:gd name="T38" fmla="*/ 9217 w 1808"/>
                  <a:gd name="T39" fmla="*/ 5939 h 2109"/>
                  <a:gd name="T40" fmla="*/ 8270 w 1808"/>
                  <a:gd name="T41" fmla="*/ 6308 h 2109"/>
                  <a:gd name="T42" fmla="*/ 7261 w 1808"/>
                  <a:gd name="T43" fmla="*/ 7206 h 2109"/>
                  <a:gd name="T44" fmla="*/ 6096 w 1808"/>
                  <a:gd name="T45" fmla="*/ 7804 h 2109"/>
                  <a:gd name="T46" fmla="*/ 5006 w 1808"/>
                  <a:gd name="T47" fmla="*/ 8332 h 2109"/>
                  <a:gd name="T48" fmla="*/ 5056 w 1808"/>
                  <a:gd name="T49" fmla="*/ 9083 h 2109"/>
                  <a:gd name="T50" fmla="*/ 7311 w 1808"/>
                  <a:gd name="T51" fmla="*/ 9741 h 2109"/>
                  <a:gd name="T52" fmla="*/ 8586 w 1808"/>
                  <a:gd name="T53" fmla="*/ 9521 h 2109"/>
                  <a:gd name="T54" fmla="*/ 10110 w 1808"/>
                  <a:gd name="T55" fmla="*/ 9184 h 2109"/>
                  <a:gd name="T56" fmla="*/ 11064 w 1808"/>
                  <a:gd name="T57" fmla="*/ 8848 h 2109"/>
                  <a:gd name="T58" fmla="*/ 12262 w 1808"/>
                  <a:gd name="T59" fmla="*/ 9104 h 2109"/>
                  <a:gd name="T60" fmla="*/ 13161 w 1808"/>
                  <a:gd name="T61" fmla="*/ 9104 h 2109"/>
                  <a:gd name="T62" fmla="*/ 14472 w 1808"/>
                  <a:gd name="T63" fmla="*/ 9184 h 2109"/>
                  <a:gd name="T64" fmla="*/ 15427 w 1808"/>
                  <a:gd name="T65" fmla="*/ 9224 h 2109"/>
                  <a:gd name="T66" fmla="*/ 15897 w 1808"/>
                  <a:gd name="T67" fmla="*/ 9521 h 2109"/>
                  <a:gd name="T68" fmla="*/ 15782 w 1808"/>
                  <a:gd name="T69" fmla="*/ 9973 h 2109"/>
                  <a:gd name="T70" fmla="*/ 15748 w 1808"/>
                  <a:gd name="T71" fmla="*/ 10489 h 2109"/>
                  <a:gd name="T72" fmla="*/ 16050 w 1808"/>
                  <a:gd name="T73" fmla="*/ 10945 h 2109"/>
                  <a:gd name="T74" fmla="*/ 16268 w 1808"/>
                  <a:gd name="T75" fmla="*/ 11767 h 2109"/>
                  <a:gd name="T76" fmla="*/ 16361 w 1808"/>
                  <a:gd name="T77" fmla="*/ 12445 h 2109"/>
                  <a:gd name="T78" fmla="*/ 16213 w 1808"/>
                  <a:gd name="T79" fmla="*/ 12879 h 2109"/>
                  <a:gd name="T80" fmla="*/ 14950 w 1808"/>
                  <a:gd name="T81" fmla="*/ 13665 h 2109"/>
                  <a:gd name="T82" fmla="*/ 14679 w 1808"/>
                  <a:gd name="T83" fmla="*/ 14190 h 2109"/>
                  <a:gd name="T84" fmla="*/ 15215 w 1808"/>
                  <a:gd name="T85" fmla="*/ 14594 h 2109"/>
                  <a:gd name="T86" fmla="*/ 15527 w 1808"/>
                  <a:gd name="T87" fmla="*/ 14901 h 2109"/>
                  <a:gd name="T88" fmla="*/ 15648 w 1808"/>
                  <a:gd name="T89" fmla="*/ 15318 h 2109"/>
                  <a:gd name="T90" fmla="*/ 15316 w 1808"/>
                  <a:gd name="T91" fmla="*/ 15612 h 2109"/>
                  <a:gd name="T92" fmla="*/ 14679 w 1808"/>
                  <a:gd name="T93" fmla="*/ 15684 h 2109"/>
                  <a:gd name="T94" fmla="*/ 13201 w 1808"/>
                  <a:gd name="T95" fmla="*/ 15645 h 2109"/>
                  <a:gd name="T96" fmla="*/ 11791 w 1808"/>
                  <a:gd name="T97" fmla="*/ 15612 h 2109"/>
                  <a:gd name="T98" fmla="*/ 10531 w 1808"/>
                  <a:gd name="T99" fmla="*/ 15753 h 2109"/>
                  <a:gd name="T100" fmla="*/ 9217 w 1808"/>
                  <a:gd name="T101" fmla="*/ 15941 h 2109"/>
                  <a:gd name="T102" fmla="*/ 8270 w 1808"/>
                  <a:gd name="T103" fmla="*/ 15986 h 2109"/>
                  <a:gd name="T104" fmla="*/ 7581 w 1808"/>
                  <a:gd name="T105" fmla="*/ 15753 h 2109"/>
                  <a:gd name="T106" fmla="*/ 6728 w 1808"/>
                  <a:gd name="T107" fmla="*/ 15281 h 2109"/>
                  <a:gd name="T108" fmla="*/ 6096 w 1808"/>
                  <a:gd name="T109" fmla="*/ 14967 h 2109"/>
                  <a:gd name="T110" fmla="*/ 4583 w 1808"/>
                  <a:gd name="T111" fmla="*/ 15318 h 2109"/>
                  <a:gd name="T112" fmla="*/ 2841 w 1808"/>
                  <a:gd name="T113" fmla="*/ 16316 h 2109"/>
                  <a:gd name="T114" fmla="*/ 2690 w 1808"/>
                  <a:gd name="T115" fmla="*/ 17360 h 2109"/>
                  <a:gd name="T116" fmla="*/ 2891 w 1808"/>
                  <a:gd name="T117" fmla="*/ 18330 h 2109"/>
                  <a:gd name="T118" fmla="*/ 2690 w 1808"/>
                  <a:gd name="T119" fmla="*/ 18748 h 2109"/>
                  <a:gd name="T120" fmla="*/ 1680 w 1808"/>
                  <a:gd name="T121" fmla="*/ 19308 h 2109"/>
                  <a:gd name="T122" fmla="*/ 1055 w 1808"/>
                  <a:gd name="T123" fmla="*/ 19681 h 2109"/>
                  <a:gd name="T124" fmla="*/ 0 w 1808"/>
                  <a:gd name="T125" fmla="*/ 19386 h 2109"/>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1808"/>
                  <a:gd name="T190" fmla="*/ 0 h 2109"/>
                  <a:gd name="T191" fmla="*/ 1808 w 1808"/>
                  <a:gd name="T192" fmla="*/ 2109 h 2109"/>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1808" h="2109">
                    <a:moveTo>
                      <a:pt x="1768" y="0"/>
                    </a:moveTo>
                    <a:lnTo>
                      <a:pt x="1792" y="0"/>
                    </a:lnTo>
                    <a:cubicBezTo>
                      <a:pt x="1799" y="10"/>
                      <a:pt x="1808" y="34"/>
                      <a:pt x="1808" y="60"/>
                    </a:cubicBezTo>
                    <a:cubicBezTo>
                      <a:pt x="1808" y="86"/>
                      <a:pt x="1806" y="133"/>
                      <a:pt x="1792" y="156"/>
                    </a:cubicBezTo>
                    <a:cubicBezTo>
                      <a:pt x="1778" y="179"/>
                      <a:pt x="1753" y="183"/>
                      <a:pt x="1724" y="196"/>
                    </a:cubicBezTo>
                    <a:cubicBezTo>
                      <a:pt x="1695" y="209"/>
                      <a:pt x="1661" y="229"/>
                      <a:pt x="1620" y="236"/>
                    </a:cubicBezTo>
                    <a:cubicBezTo>
                      <a:pt x="1579" y="243"/>
                      <a:pt x="1507" y="234"/>
                      <a:pt x="1476" y="236"/>
                    </a:cubicBezTo>
                    <a:cubicBezTo>
                      <a:pt x="1445" y="238"/>
                      <a:pt x="1447" y="239"/>
                      <a:pt x="1432" y="248"/>
                    </a:cubicBezTo>
                    <a:cubicBezTo>
                      <a:pt x="1417" y="257"/>
                      <a:pt x="1402" y="277"/>
                      <a:pt x="1384" y="292"/>
                    </a:cubicBezTo>
                    <a:cubicBezTo>
                      <a:pt x="1366" y="307"/>
                      <a:pt x="1354" y="325"/>
                      <a:pt x="1324" y="340"/>
                    </a:cubicBezTo>
                    <a:cubicBezTo>
                      <a:pt x="1294" y="355"/>
                      <a:pt x="1244" y="377"/>
                      <a:pt x="1204" y="384"/>
                    </a:cubicBezTo>
                    <a:cubicBezTo>
                      <a:pt x="1164" y="391"/>
                      <a:pt x="1117" y="390"/>
                      <a:pt x="1084" y="384"/>
                    </a:cubicBezTo>
                    <a:cubicBezTo>
                      <a:pt x="1051" y="378"/>
                      <a:pt x="1025" y="356"/>
                      <a:pt x="1004" y="348"/>
                    </a:cubicBezTo>
                    <a:cubicBezTo>
                      <a:pt x="983" y="340"/>
                      <a:pt x="970" y="334"/>
                      <a:pt x="956" y="336"/>
                    </a:cubicBezTo>
                    <a:cubicBezTo>
                      <a:pt x="942" y="338"/>
                      <a:pt x="923" y="346"/>
                      <a:pt x="920" y="360"/>
                    </a:cubicBezTo>
                    <a:cubicBezTo>
                      <a:pt x="917" y="374"/>
                      <a:pt x="933" y="401"/>
                      <a:pt x="936" y="420"/>
                    </a:cubicBezTo>
                    <a:cubicBezTo>
                      <a:pt x="939" y="439"/>
                      <a:pt x="952" y="455"/>
                      <a:pt x="940" y="472"/>
                    </a:cubicBezTo>
                    <a:cubicBezTo>
                      <a:pt x="928" y="489"/>
                      <a:pt x="890" y="507"/>
                      <a:pt x="864" y="524"/>
                    </a:cubicBezTo>
                    <a:cubicBezTo>
                      <a:pt x="838" y="541"/>
                      <a:pt x="811" y="553"/>
                      <a:pt x="784" y="572"/>
                    </a:cubicBezTo>
                    <a:cubicBezTo>
                      <a:pt x="757" y="591"/>
                      <a:pt x="726" y="619"/>
                      <a:pt x="700" y="636"/>
                    </a:cubicBezTo>
                    <a:cubicBezTo>
                      <a:pt x="674" y="653"/>
                      <a:pt x="653" y="653"/>
                      <a:pt x="628" y="676"/>
                    </a:cubicBezTo>
                    <a:cubicBezTo>
                      <a:pt x="603" y="699"/>
                      <a:pt x="579" y="745"/>
                      <a:pt x="552" y="772"/>
                    </a:cubicBezTo>
                    <a:cubicBezTo>
                      <a:pt x="525" y="799"/>
                      <a:pt x="493" y="816"/>
                      <a:pt x="464" y="836"/>
                    </a:cubicBezTo>
                    <a:cubicBezTo>
                      <a:pt x="435" y="856"/>
                      <a:pt x="393" y="869"/>
                      <a:pt x="380" y="892"/>
                    </a:cubicBezTo>
                    <a:cubicBezTo>
                      <a:pt x="367" y="915"/>
                      <a:pt x="355" y="947"/>
                      <a:pt x="384" y="972"/>
                    </a:cubicBezTo>
                    <a:cubicBezTo>
                      <a:pt x="413" y="997"/>
                      <a:pt x="511" y="1036"/>
                      <a:pt x="556" y="1044"/>
                    </a:cubicBezTo>
                    <a:cubicBezTo>
                      <a:pt x="601" y="1052"/>
                      <a:pt x="617" y="1030"/>
                      <a:pt x="652" y="1020"/>
                    </a:cubicBezTo>
                    <a:cubicBezTo>
                      <a:pt x="687" y="1010"/>
                      <a:pt x="737" y="996"/>
                      <a:pt x="768" y="984"/>
                    </a:cubicBezTo>
                    <a:cubicBezTo>
                      <a:pt x="799" y="972"/>
                      <a:pt x="813" y="949"/>
                      <a:pt x="840" y="948"/>
                    </a:cubicBezTo>
                    <a:cubicBezTo>
                      <a:pt x="867" y="947"/>
                      <a:pt x="905" y="971"/>
                      <a:pt x="932" y="976"/>
                    </a:cubicBezTo>
                    <a:cubicBezTo>
                      <a:pt x="959" y="981"/>
                      <a:pt x="972" y="975"/>
                      <a:pt x="1000" y="976"/>
                    </a:cubicBezTo>
                    <a:cubicBezTo>
                      <a:pt x="1028" y="977"/>
                      <a:pt x="1071" y="982"/>
                      <a:pt x="1100" y="984"/>
                    </a:cubicBezTo>
                    <a:cubicBezTo>
                      <a:pt x="1129" y="986"/>
                      <a:pt x="1154" y="982"/>
                      <a:pt x="1172" y="988"/>
                    </a:cubicBezTo>
                    <a:cubicBezTo>
                      <a:pt x="1190" y="994"/>
                      <a:pt x="1203" y="1007"/>
                      <a:pt x="1208" y="1020"/>
                    </a:cubicBezTo>
                    <a:cubicBezTo>
                      <a:pt x="1213" y="1033"/>
                      <a:pt x="1202" y="1051"/>
                      <a:pt x="1200" y="1068"/>
                    </a:cubicBezTo>
                    <a:cubicBezTo>
                      <a:pt x="1198" y="1085"/>
                      <a:pt x="1193" y="1107"/>
                      <a:pt x="1196" y="1124"/>
                    </a:cubicBezTo>
                    <a:cubicBezTo>
                      <a:pt x="1199" y="1141"/>
                      <a:pt x="1213" y="1149"/>
                      <a:pt x="1220" y="1172"/>
                    </a:cubicBezTo>
                    <a:cubicBezTo>
                      <a:pt x="1227" y="1195"/>
                      <a:pt x="1232" y="1233"/>
                      <a:pt x="1236" y="1260"/>
                    </a:cubicBezTo>
                    <a:cubicBezTo>
                      <a:pt x="1240" y="1287"/>
                      <a:pt x="1245" y="1312"/>
                      <a:pt x="1244" y="1332"/>
                    </a:cubicBezTo>
                    <a:cubicBezTo>
                      <a:pt x="1243" y="1352"/>
                      <a:pt x="1250" y="1358"/>
                      <a:pt x="1232" y="1380"/>
                    </a:cubicBezTo>
                    <a:cubicBezTo>
                      <a:pt x="1214" y="1402"/>
                      <a:pt x="1155" y="1441"/>
                      <a:pt x="1136" y="1464"/>
                    </a:cubicBezTo>
                    <a:cubicBezTo>
                      <a:pt x="1117" y="1487"/>
                      <a:pt x="1113" y="1503"/>
                      <a:pt x="1116" y="1520"/>
                    </a:cubicBezTo>
                    <a:cubicBezTo>
                      <a:pt x="1119" y="1537"/>
                      <a:pt x="1145" y="1551"/>
                      <a:pt x="1156" y="1564"/>
                    </a:cubicBezTo>
                    <a:cubicBezTo>
                      <a:pt x="1167" y="1577"/>
                      <a:pt x="1175" y="1583"/>
                      <a:pt x="1180" y="1596"/>
                    </a:cubicBezTo>
                    <a:cubicBezTo>
                      <a:pt x="1185" y="1609"/>
                      <a:pt x="1191" y="1627"/>
                      <a:pt x="1188" y="1640"/>
                    </a:cubicBezTo>
                    <a:cubicBezTo>
                      <a:pt x="1185" y="1653"/>
                      <a:pt x="1176" y="1665"/>
                      <a:pt x="1164" y="1672"/>
                    </a:cubicBezTo>
                    <a:cubicBezTo>
                      <a:pt x="1152" y="1679"/>
                      <a:pt x="1143" y="1679"/>
                      <a:pt x="1116" y="1680"/>
                    </a:cubicBezTo>
                    <a:cubicBezTo>
                      <a:pt x="1089" y="1681"/>
                      <a:pt x="1041" y="1677"/>
                      <a:pt x="1004" y="1676"/>
                    </a:cubicBezTo>
                    <a:cubicBezTo>
                      <a:pt x="967" y="1675"/>
                      <a:pt x="930" y="1670"/>
                      <a:pt x="896" y="1672"/>
                    </a:cubicBezTo>
                    <a:cubicBezTo>
                      <a:pt x="862" y="1674"/>
                      <a:pt x="833" y="1682"/>
                      <a:pt x="800" y="1688"/>
                    </a:cubicBezTo>
                    <a:cubicBezTo>
                      <a:pt x="767" y="1694"/>
                      <a:pt x="729" y="1704"/>
                      <a:pt x="700" y="1708"/>
                    </a:cubicBezTo>
                    <a:cubicBezTo>
                      <a:pt x="671" y="1712"/>
                      <a:pt x="649" y="1715"/>
                      <a:pt x="628" y="1712"/>
                    </a:cubicBezTo>
                    <a:cubicBezTo>
                      <a:pt x="607" y="1709"/>
                      <a:pt x="595" y="1701"/>
                      <a:pt x="576" y="1688"/>
                    </a:cubicBezTo>
                    <a:cubicBezTo>
                      <a:pt x="557" y="1675"/>
                      <a:pt x="531" y="1650"/>
                      <a:pt x="512" y="1636"/>
                    </a:cubicBezTo>
                    <a:cubicBezTo>
                      <a:pt x="493" y="1622"/>
                      <a:pt x="491" y="1603"/>
                      <a:pt x="464" y="1604"/>
                    </a:cubicBezTo>
                    <a:cubicBezTo>
                      <a:pt x="437" y="1605"/>
                      <a:pt x="389" y="1616"/>
                      <a:pt x="348" y="1640"/>
                    </a:cubicBezTo>
                    <a:cubicBezTo>
                      <a:pt x="307" y="1664"/>
                      <a:pt x="240" y="1711"/>
                      <a:pt x="216" y="1748"/>
                    </a:cubicBezTo>
                    <a:cubicBezTo>
                      <a:pt x="192" y="1785"/>
                      <a:pt x="203" y="1824"/>
                      <a:pt x="204" y="1860"/>
                    </a:cubicBezTo>
                    <a:cubicBezTo>
                      <a:pt x="205" y="1896"/>
                      <a:pt x="220" y="1939"/>
                      <a:pt x="220" y="1964"/>
                    </a:cubicBezTo>
                    <a:cubicBezTo>
                      <a:pt x="220" y="1989"/>
                      <a:pt x="219" y="1991"/>
                      <a:pt x="204" y="2008"/>
                    </a:cubicBezTo>
                    <a:cubicBezTo>
                      <a:pt x="189" y="2025"/>
                      <a:pt x="149" y="2051"/>
                      <a:pt x="128" y="2068"/>
                    </a:cubicBezTo>
                    <a:cubicBezTo>
                      <a:pt x="107" y="2085"/>
                      <a:pt x="101" y="2107"/>
                      <a:pt x="80" y="2108"/>
                    </a:cubicBezTo>
                    <a:cubicBezTo>
                      <a:pt x="59" y="2109"/>
                      <a:pt x="17" y="2083"/>
                      <a:pt x="0" y="2076"/>
                    </a:cubicBezTo>
                  </a:path>
                </a:pathLst>
              </a:custGeom>
              <a:noFill/>
              <a:ln w="9525">
                <a:solidFill>
                  <a:srgbClr val="0000FF"/>
                </a:solidFill>
                <a:round/>
                <a:headEnd/>
                <a:tailEnd/>
              </a:ln>
            </p:spPr>
            <p:txBody>
              <a:bodyPr/>
              <a:lstStyle/>
              <a:p>
                <a:endParaRPr lang="es-CO" dirty="0">
                  <a:latin typeface="Maiandra GD" pitchFamily="34" charset="0"/>
                </a:endParaRPr>
              </a:p>
            </p:txBody>
          </p:sp>
          <p:sp>
            <p:nvSpPr>
              <p:cNvPr id="40" name="Freeform 14"/>
              <p:cNvSpPr>
                <a:spLocks/>
              </p:cNvSpPr>
              <p:nvPr/>
            </p:nvSpPr>
            <p:spPr bwMode="auto">
              <a:xfrm>
                <a:off x="254" y="853"/>
                <a:ext cx="2706" cy="2779"/>
              </a:xfrm>
              <a:custGeom>
                <a:avLst/>
                <a:gdLst>
                  <a:gd name="T0" fmla="*/ 29483 w 2304"/>
                  <a:gd name="T1" fmla="*/ 891 h 2417"/>
                  <a:gd name="T2" fmla="*/ 28744 w 2304"/>
                  <a:gd name="T3" fmla="*/ 1789 h 2417"/>
                  <a:gd name="T4" fmla="*/ 27328 w 2304"/>
                  <a:gd name="T5" fmla="*/ 3533 h 2417"/>
                  <a:gd name="T6" fmla="*/ 25270 w 2304"/>
                  <a:gd name="T7" fmla="*/ 4553 h 2417"/>
                  <a:gd name="T8" fmla="*/ 23077 w 2304"/>
                  <a:gd name="T9" fmla="*/ 4705 h 2417"/>
                  <a:gd name="T10" fmla="*/ 21809 w 2304"/>
                  <a:gd name="T11" fmla="*/ 4222 h 2417"/>
                  <a:gd name="T12" fmla="*/ 19979 w 2304"/>
                  <a:gd name="T13" fmla="*/ 3849 h 2417"/>
                  <a:gd name="T14" fmla="*/ 18767 w 2304"/>
                  <a:gd name="T15" fmla="*/ 4431 h 2417"/>
                  <a:gd name="T16" fmla="*/ 17521 w 2304"/>
                  <a:gd name="T17" fmla="*/ 4181 h 2417"/>
                  <a:gd name="T18" fmla="*/ 16141 w 2304"/>
                  <a:gd name="T19" fmla="*/ 4245 h 2417"/>
                  <a:gd name="T20" fmla="*/ 15038 w 2304"/>
                  <a:gd name="T21" fmla="*/ 4854 h 2417"/>
                  <a:gd name="T22" fmla="*/ 14261 w 2304"/>
                  <a:gd name="T23" fmla="*/ 5299 h 2417"/>
                  <a:gd name="T24" fmla="*/ 13307 w 2304"/>
                  <a:gd name="T25" fmla="*/ 5482 h 2417"/>
                  <a:gd name="T26" fmla="*/ 12105 w 2304"/>
                  <a:gd name="T27" fmla="*/ 5787 h 2417"/>
                  <a:gd name="T28" fmla="*/ 10849 w 2304"/>
                  <a:gd name="T29" fmla="*/ 6267 h 2417"/>
                  <a:gd name="T30" fmla="*/ 10499 w 2304"/>
                  <a:gd name="T31" fmla="*/ 6870 h 2417"/>
                  <a:gd name="T32" fmla="*/ 10685 w 2304"/>
                  <a:gd name="T33" fmla="*/ 7792 h 2417"/>
                  <a:gd name="T34" fmla="*/ 12070 w 2304"/>
                  <a:gd name="T35" fmla="*/ 7651 h 2417"/>
                  <a:gd name="T36" fmla="*/ 13433 w 2304"/>
                  <a:gd name="T37" fmla="*/ 7462 h 2417"/>
                  <a:gd name="T38" fmla="*/ 12795 w 2304"/>
                  <a:gd name="T39" fmla="*/ 7909 h 2417"/>
                  <a:gd name="T40" fmla="*/ 14144 w 2304"/>
                  <a:gd name="T41" fmla="*/ 8021 h 2417"/>
                  <a:gd name="T42" fmla="*/ 15881 w 2304"/>
                  <a:gd name="T43" fmla="*/ 8140 h 2417"/>
                  <a:gd name="T44" fmla="*/ 16982 w 2304"/>
                  <a:gd name="T45" fmla="*/ 7909 h 2417"/>
                  <a:gd name="T46" fmla="*/ 18035 w 2304"/>
                  <a:gd name="T47" fmla="*/ 7792 h 2417"/>
                  <a:gd name="T48" fmla="*/ 19074 w 2304"/>
                  <a:gd name="T49" fmla="*/ 8401 h 2417"/>
                  <a:gd name="T50" fmla="*/ 19453 w 2304"/>
                  <a:gd name="T51" fmla="*/ 9100 h 2417"/>
                  <a:gd name="T52" fmla="*/ 19185 w 2304"/>
                  <a:gd name="T53" fmla="*/ 9591 h 2417"/>
                  <a:gd name="T54" fmla="*/ 20444 w 2304"/>
                  <a:gd name="T55" fmla="*/ 9767 h 2417"/>
                  <a:gd name="T56" fmla="*/ 21607 w 2304"/>
                  <a:gd name="T57" fmla="*/ 9662 h 2417"/>
                  <a:gd name="T58" fmla="*/ 22544 w 2304"/>
                  <a:gd name="T59" fmla="*/ 10518 h 2417"/>
                  <a:gd name="T60" fmla="*/ 24011 w 2304"/>
                  <a:gd name="T61" fmla="*/ 10785 h 2417"/>
                  <a:gd name="T62" fmla="*/ 25693 w 2304"/>
                  <a:gd name="T63" fmla="*/ 11119 h 2417"/>
                  <a:gd name="T64" fmla="*/ 25954 w 2304"/>
                  <a:gd name="T65" fmla="*/ 11936 h 2417"/>
                  <a:gd name="T66" fmla="*/ 23908 w 2304"/>
                  <a:gd name="T67" fmla="*/ 12769 h 2417"/>
                  <a:gd name="T68" fmla="*/ 21957 w 2304"/>
                  <a:gd name="T69" fmla="*/ 13433 h 2417"/>
                  <a:gd name="T70" fmla="*/ 20546 w 2304"/>
                  <a:gd name="T71" fmla="*/ 13911 h 2417"/>
                  <a:gd name="T72" fmla="*/ 19509 w 2304"/>
                  <a:gd name="T73" fmla="*/ 13804 h 2417"/>
                  <a:gd name="T74" fmla="*/ 19509 w 2304"/>
                  <a:gd name="T75" fmla="*/ 14472 h 2417"/>
                  <a:gd name="T76" fmla="*/ 20713 w 2304"/>
                  <a:gd name="T77" fmla="*/ 14846 h 2417"/>
                  <a:gd name="T78" fmla="*/ 20809 w 2304"/>
                  <a:gd name="T79" fmla="*/ 15893 h 2417"/>
                  <a:gd name="T80" fmla="*/ 21084 w 2304"/>
                  <a:gd name="T81" fmla="*/ 17118 h 2417"/>
                  <a:gd name="T82" fmla="*/ 19237 w 2304"/>
                  <a:gd name="T83" fmla="*/ 17458 h 2417"/>
                  <a:gd name="T84" fmla="*/ 18035 w 2304"/>
                  <a:gd name="T85" fmla="*/ 17797 h 2417"/>
                  <a:gd name="T86" fmla="*/ 16889 w 2304"/>
                  <a:gd name="T87" fmla="*/ 18100 h 2417"/>
                  <a:gd name="T88" fmla="*/ 15675 w 2304"/>
                  <a:gd name="T89" fmla="*/ 17821 h 2417"/>
                  <a:gd name="T90" fmla="*/ 13889 w 2304"/>
                  <a:gd name="T91" fmla="*/ 16758 h 2417"/>
                  <a:gd name="T92" fmla="*/ 12474 w 2304"/>
                  <a:gd name="T93" fmla="*/ 17611 h 2417"/>
                  <a:gd name="T94" fmla="*/ 10532 w 2304"/>
                  <a:gd name="T95" fmla="*/ 18031 h 2417"/>
                  <a:gd name="T96" fmla="*/ 9749 w 2304"/>
                  <a:gd name="T97" fmla="*/ 17422 h 2417"/>
                  <a:gd name="T98" fmla="*/ 7707 w 2304"/>
                  <a:gd name="T99" fmla="*/ 17118 h 2417"/>
                  <a:gd name="T100" fmla="*/ 6595 w 2304"/>
                  <a:gd name="T101" fmla="*/ 17946 h 2417"/>
                  <a:gd name="T102" fmla="*/ 7291 w 2304"/>
                  <a:gd name="T103" fmla="*/ 19408 h 2417"/>
                  <a:gd name="T104" fmla="*/ 6137 w 2304"/>
                  <a:gd name="T105" fmla="*/ 20336 h 2417"/>
                  <a:gd name="T106" fmla="*/ 4609 w 2304"/>
                  <a:gd name="T107" fmla="*/ 21979 h 2417"/>
                  <a:gd name="T108" fmla="*/ 2829 w 2304"/>
                  <a:gd name="T109" fmla="*/ 22276 h 2417"/>
                  <a:gd name="T110" fmla="*/ 1050 w 2304"/>
                  <a:gd name="T111" fmla="*/ 21827 h 2417"/>
                  <a:gd name="T112" fmla="*/ 316 w 2304"/>
                  <a:gd name="T113" fmla="*/ 21871 h 241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304"/>
                  <a:gd name="T172" fmla="*/ 0 h 2417"/>
                  <a:gd name="T173" fmla="*/ 2304 w 2304"/>
                  <a:gd name="T174" fmla="*/ 2417 h 241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304" h="2417">
                    <a:moveTo>
                      <a:pt x="2304" y="0"/>
                    </a:moveTo>
                    <a:cubicBezTo>
                      <a:pt x="2283" y="36"/>
                      <a:pt x="2263" y="72"/>
                      <a:pt x="2249" y="96"/>
                    </a:cubicBezTo>
                    <a:cubicBezTo>
                      <a:pt x="2235" y="120"/>
                      <a:pt x="2230" y="128"/>
                      <a:pt x="2221" y="144"/>
                    </a:cubicBezTo>
                    <a:cubicBezTo>
                      <a:pt x="2212" y="160"/>
                      <a:pt x="2201" y="172"/>
                      <a:pt x="2193" y="192"/>
                    </a:cubicBezTo>
                    <a:cubicBezTo>
                      <a:pt x="2185" y="212"/>
                      <a:pt x="2190" y="233"/>
                      <a:pt x="2172" y="264"/>
                    </a:cubicBezTo>
                    <a:cubicBezTo>
                      <a:pt x="2154" y="295"/>
                      <a:pt x="2115" y="350"/>
                      <a:pt x="2084" y="380"/>
                    </a:cubicBezTo>
                    <a:cubicBezTo>
                      <a:pt x="2053" y="410"/>
                      <a:pt x="2014" y="426"/>
                      <a:pt x="1988" y="444"/>
                    </a:cubicBezTo>
                    <a:cubicBezTo>
                      <a:pt x="1962" y="462"/>
                      <a:pt x="1949" y="477"/>
                      <a:pt x="1928" y="488"/>
                    </a:cubicBezTo>
                    <a:cubicBezTo>
                      <a:pt x="1907" y="499"/>
                      <a:pt x="1888" y="509"/>
                      <a:pt x="1860" y="512"/>
                    </a:cubicBezTo>
                    <a:cubicBezTo>
                      <a:pt x="1832" y="515"/>
                      <a:pt x="1785" y="507"/>
                      <a:pt x="1760" y="504"/>
                    </a:cubicBezTo>
                    <a:cubicBezTo>
                      <a:pt x="1735" y="501"/>
                      <a:pt x="1728" y="501"/>
                      <a:pt x="1712" y="492"/>
                    </a:cubicBezTo>
                    <a:cubicBezTo>
                      <a:pt x="1696" y="483"/>
                      <a:pt x="1686" y="465"/>
                      <a:pt x="1664" y="452"/>
                    </a:cubicBezTo>
                    <a:cubicBezTo>
                      <a:pt x="1642" y="439"/>
                      <a:pt x="1603" y="419"/>
                      <a:pt x="1580" y="412"/>
                    </a:cubicBezTo>
                    <a:cubicBezTo>
                      <a:pt x="1557" y="405"/>
                      <a:pt x="1543" y="405"/>
                      <a:pt x="1524" y="412"/>
                    </a:cubicBezTo>
                    <a:cubicBezTo>
                      <a:pt x="1505" y="419"/>
                      <a:pt x="1479" y="441"/>
                      <a:pt x="1464" y="452"/>
                    </a:cubicBezTo>
                    <a:cubicBezTo>
                      <a:pt x="1449" y="463"/>
                      <a:pt x="1444" y="472"/>
                      <a:pt x="1432" y="476"/>
                    </a:cubicBezTo>
                    <a:cubicBezTo>
                      <a:pt x="1420" y="480"/>
                      <a:pt x="1408" y="481"/>
                      <a:pt x="1392" y="476"/>
                    </a:cubicBezTo>
                    <a:cubicBezTo>
                      <a:pt x="1376" y="471"/>
                      <a:pt x="1355" y="454"/>
                      <a:pt x="1336" y="448"/>
                    </a:cubicBezTo>
                    <a:cubicBezTo>
                      <a:pt x="1317" y="442"/>
                      <a:pt x="1297" y="439"/>
                      <a:pt x="1280" y="440"/>
                    </a:cubicBezTo>
                    <a:cubicBezTo>
                      <a:pt x="1263" y="441"/>
                      <a:pt x="1248" y="447"/>
                      <a:pt x="1232" y="456"/>
                    </a:cubicBezTo>
                    <a:cubicBezTo>
                      <a:pt x="1216" y="465"/>
                      <a:pt x="1198" y="481"/>
                      <a:pt x="1184" y="492"/>
                    </a:cubicBezTo>
                    <a:cubicBezTo>
                      <a:pt x="1170" y="503"/>
                      <a:pt x="1164" y="511"/>
                      <a:pt x="1148" y="520"/>
                    </a:cubicBezTo>
                    <a:cubicBezTo>
                      <a:pt x="1132" y="529"/>
                      <a:pt x="1098" y="536"/>
                      <a:pt x="1088" y="544"/>
                    </a:cubicBezTo>
                    <a:cubicBezTo>
                      <a:pt x="1078" y="552"/>
                      <a:pt x="1091" y="559"/>
                      <a:pt x="1088" y="568"/>
                    </a:cubicBezTo>
                    <a:cubicBezTo>
                      <a:pt x="1085" y="577"/>
                      <a:pt x="1084" y="593"/>
                      <a:pt x="1072" y="596"/>
                    </a:cubicBezTo>
                    <a:cubicBezTo>
                      <a:pt x="1060" y="599"/>
                      <a:pt x="1032" y="587"/>
                      <a:pt x="1016" y="588"/>
                    </a:cubicBezTo>
                    <a:cubicBezTo>
                      <a:pt x="1000" y="589"/>
                      <a:pt x="991" y="595"/>
                      <a:pt x="976" y="600"/>
                    </a:cubicBezTo>
                    <a:cubicBezTo>
                      <a:pt x="961" y="605"/>
                      <a:pt x="941" y="614"/>
                      <a:pt x="924" y="620"/>
                    </a:cubicBezTo>
                    <a:cubicBezTo>
                      <a:pt x="907" y="626"/>
                      <a:pt x="892" y="627"/>
                      <a:pt x="876" y="636"/>
                    </a:cubicBezTo>
                    <a:cubicBezTo>
                      <a:pt x="860" y="645"/>
                      <a:pt x="835" y="660"/>
                      <a:pt x="828" y="672"/>
                    </a:cubicBezTo>
                    <a:cubicBezTo>
                      <a:pt x="821" y="684"/>
                      <a:pt x="837" y="697"/>
                      <a:pt x="832" y="708"/>
                    </a:cubicBezTo>
                    <a:cubicBezTo>
                      <a:pt x="827" y="719"/>
                      <a:pt x="809" y="724"/>
                      <a:pt x="800" y="736"/>
                    </a:cubicBezTo>
                    <a:cubicBezTo>
                      <a:pt x="791" y="748"/>
                      <a:pt x="773" y="763"/>
                      <a:pt x="776" y="780"/>
                    </a:cubicBezTo>
                    <a:cubicBezTo>
                      <a:pt x="779" y="797"/>
                      <a:pt x="803" y="825"/>
                      <a:pt x="816" y="836"/>
                    </a:cubicBezTo>
                    <a:cubicBezTo>
                      <a:pt x="829" y="847"/>
                      <a:pt x="839" y="847"/>
                      <a:pt x="856" y="844"/>
                    </a:cubicBezTo>
                    <a:cubicBezTo>
                      <a:pt x="873" y="841"/>
                      <a:pt x="899" y="827"/>
                      <a:pt x="920" y="820"/>
                    </a:cubicBezTo>
                    <a:cubicBezTo>
                      <a:pt x="941" y="813"/>
                      <a:pt x="967" y="807"/>
                      <a:pt x="984" y="804"/>
                    </a:cubicBezTo>
                    <a:cubicBezTo>
                      <a:pt x="1001" y="801"/>
                      <a:pt x="1017" y="797"/>
                      <a:pt x="1024" y="800"/>
                    </a:cubicBezTo>
                    <a:cubicBezTo>
                      <a:pt x="1031" y="803"/>
                      <a:pt x="1036" y="816"/>
                      <a:pt x="1028" y="824"/>
                    </a:cubicBezTo>
                    <a:cubicBezTo>
                      <a:pt x="1020" y="832"/>
                      <a:pt x="983" y="839"/>
                      <a:pt x="976" y="848"/>
                    </a:cubicBezTo>
                    <a:cubicBezTo>
                      <a:pt x="969" y="857"/>
                      <a:pt x="967" y="878"/>
                      <a:pt x="984" y="880"/>
                    </a:cubicBezTo>
                    <a:cubicBezTo>
                      <a:pt x="1001" y="882"/>
                      <a:pt x="1053" y="866"/>
                      <a:pt x="1080" y="860"/>
                    </a:cubicBezTo>
                    <a:cubicBezTo>
                      <a:pt x="1107" y="854"/>
                      <a:pt x="1126" y="842"/>
                      <a:pt x="1148" y="844"/>
                    </a:cubicBezTo>
                    <a:cubicBezTo>
                      <a:pt x="1170" y="846"/>
                      <a:pt x="1195" y="869"/>
                      <a:pt x="1212" y="872"/>
                    </a:cubicBezTo>
                    <a:cubicBezTo>
                      <a:pt x="1229" y="875"/>
                      <a:pt x="1238" y="868"/>
                      <a:pt x="1252" y="864"/>
                    </a:cubicBezTo>
                    <a:cubicBezTo>
                      <a:pt x="1266" y="860"/>
                      <a:pt x="1282" y="853"/>
                      <a:pt x="1296" y="848"/>
                    </a:cubicBezTo>
                    <a:cubicBezTo>
                      <a:pt x="1310" y="843"/>
                      <a:pt x="1323" y="838"/>
                      <a:pt x="1336" y="836"/>
                    </a:cubicBezTo>
                    <a:cubicBezTo>
                      <a:pt x="1349" y="834"/>
                      <a:pt x="1361" y="831"/>
                      <a:pt x="1376" y="836"/>
                    </a:cubicBezTo>
                    <a:cubicBezTo>
                      <a:pt x="1391" y="841"/>
                      <a:pt x="1411" y="853"/>
                      <a:pt x="1424" y="864"/>
                    </a:cubicBezTo>
                    <a:cubicBezTo>
                      <a:pt x="1437" y="875"/>
                      <a:pt x="1450" y="885"/>
                      <a:pt x="1456" y="900"/>
                    </a:cubicBezTo>
                    <a:cubicBezTo>
                      <a:pt x="1462" y="915"/>
                      <a:pt x="1455" y="939"/>
                      <a:pt x="1460" y="952"/>
                    </a:cubicBezTo>
                    <a:cubicBezTo>
                      <a:pt x="1465" y="965"/>
                      <a:pt x="1478" y="968"/>
                      <a:pt x="1484" y="976"/>
                    </a:cubicBezTo>
                    <a:cubicBezTo>
                      <a:pt x="1490" y="984"/>
                      <a:pt x="1499" y="991"/>
                      <a:pt x="1496" y="1000"/>
                    </a:cubicBezTo>
                    <a:cubicBezTo>
                      <a:pt x="1493" y="1009"/>
                      <a:pt x="1465" y="1018"/>
                      <a:pt x="1464" y="1028"/>
                    </a:cubicBezTo>
                    <a:cubicBezTo>
                      <a:pt x="1463" y="1038"/>
                      <a:pt x="1476" y="1057"/>
                      <a:pt x="1492" y="1060"/>
                    </a:cubicBezTo>
                    <a:cubicBezTo>
                      <a:pt x="1508" y="1063"/>
                      <a:pt x="1541" y="1053"/>
                      <a:pt x="1560" y="1048"/>
                    </a:cubicBezTo>
                    <a:cubicBezTo>
                      <a:pt x="1579" y="1043"/>
                      <a:pt x="1593" y="1030"/>
                      <a:pt x="1608" y="1028"/>
                    </a:cubicBezTo>
                    <a:cubicBezTo>
                      <a:pt x="1623" y="1026"/>
                      <a:pt x="1638" y="1025"/>
                      <a:pt x="1648" y="1036"/>
                    </a:cubicBezTo>
                    <a:cubicBezTo>
                      <a:pt x="1658" y="1047"/>
                      <a:pt x="1656" y="1077"/>
                      <a:pt x="1668" y="1092"/>
                    </a:cubicBezTo>
                    <a:cubicBezTo>
                      <a:pt x="1680" y="1107"/>
                      <a:pt x="1703" y="1121"/>
                      <a:pt x="1720" y="1128"/>
                    </a:cubicBezTo>
                    <a:cubicBezTo>
                      <a:pt x="1737" y="1135"/>
                      <a:pt x="1753" y="1131"/>
                      <a:pt x="1772" y="1136"/>
                    </a:cubicBezTo>
                    <a:cubicBezTo>
                      <a:pt x="1791" y="1141"/>
                      <a:pt x="1808" y="1151"/>
                      <a:pt x="1832" y="1156"/>
                    </a:cubicBezTo>
                    <a:cubicBezTo>
                      <a:pt x="1856" y="1161"/>
                      <a:pt x="1895" y="1162"/>
                      <a:pt x="1916" y="1168"/>
                    </a:cubicBezTo>
                    <a:cubicBezTo>
                      <a:pt x="1937" y="1174"/>
                      <a:pt x="1949" y="1181"/>
                      <a:pt x="1960" y="1192"/>
                    </a:cubicBezTo>
                    <a:cubicBezTo>
                      <a:pt x="1971" y="1203"/>
                      <a:pt x="1977" y="1217"/>
                      <a:pt x="1980" y="1232"/>
                    </a:cubicBezTo>
                    <a:cubicBezTo>
                      <a:pt x="1983" y="1247"/>
                      <a:pt x="1991" y="1265"/>
                      <a:pt x="1980" y="1280"/>
                    </a:cubicBezTo>
                    <a:cubicBezTo>
                      <a:pt x="1969" y="1295"/>
                      <a:pt x="1938" y="1309"/>
                      <a:pt x="1912" y="1324"/>
                    </a:cubicBezTo>
                    <a:cubicBezTo>
                      <a:pt x="1886" y="1339"/>
                      <a:pt x="1853" y="1354"/>
                      <a:pt x="1824" y="1368"/>
                    </a:cubicBezTo>
                    <a:cubicBezTo>
                      <a:pt x="1795" y="1382"/>
                      <a:pt x="1765" y="1396"/>
                      <a:pt x="1740" y="1408"/>
                    </a:cubicBezTo>
                    <a:cubicBezTo>
                      <a:pt x="1715" y="1420"/>
                      <a:pt x="1695" y="1429"/>
                      <a:pt x="1676" y="1440"/>
                    </a:cubicBezTo>
                    <a:cubicBezTo>
                      <a:pt x="1657" y="1451"/>
                      <a:pt x="1646" y="1467"/>
                      <a:pt x="1628" y="1476"/>
                    </a:cubicBezTo>
                    <a:cubicBezTo>
                      <a:pt x="1610" y="1485"/>
                      <a:pt x="1585" y="1489"/>
                      <a:pt x="1568" y="1492"/>
                    </a:cubicBezTo>
                    <a:cubicBezTo>
                      <a:pt x="1551" y="1495"/>
                      <a:pt x="1541" y="1498"/>
                      <a:pt x="1528" y="1496"/>
                    </a:cubicBezTo>
                    <a:cubicBezTo>
                      <a:pt x="1515" y="1494"/>
                      <a:pt x="1500" y="1476"/>
                      <a:pt x="1488" y="1480"/>
                    </a:cubicBezTo>
                    <a:cubicBezTo>
                      <a:pt x="1476" y="1484"/>
                      <a:pt x="1456" y="1508"/>
                      <a:pt x="1456" y="1520"/>
                    </a:cubicBezTo>
                    <a:cubicBezTo>
                      <a:pt x="1456" y="1532"/>
                      <a:pt x="1473" y="1547"/>
                      <a:pt x="1488" y="1552"/>
                    </a:cubicBezTo>
                    <a:cubicBezTo>
                      <a:pt x="1503" y="1557"/>
                      <a:pt x="1529" y="1545"/>
                      <a:pt x="1544" y="1552"/>
                    </a:cubicBezTo>
                    <a:cubicBezTo>
                      <a:pt x="1559" y="1559"/>
                      <a:pt x="1575" y="1577"/>
                      <a:pt x="1580" y="1592"/>
                    </a:cubicBezTo>
                    <a:cubicBezTo>
                      <a:pt x="1585" y="1607"/>
                      <a:pt x="1571" y="1625"/>
                      <a:pt x="1572" y="1644"/>
                    </a:cubicBezTo>
                    <a:cubicBezTo>
                      <a:pt x="1573" y="1663"/>
                      <a:pt x="1583" y="1683"/>
                      <a:pt x="1588" y="1704"/>
                    </a:cubicBezTo>
                    <a:cubicBezTo>
                      <a:pt x="1593" y="1725"/>
                      <a:pt x="1597" y="1750"/>
                      <a:pt x="1600" y="1772"/>
                    </a:cubicBezTo>
                    <a:cubicBezTo>
                      <a:pt x="1603" y="1794"/>
                      <a:pt x="1616" y="1817"/>
                      <a:pt x="1608" y="1836"/>
                    </a:cubicBezTo>
                    <a:cubicBezTo>
                      <a:pt x="1600" y="1855"/>
                      <a:pt x="1575" y="1878"/>
                      <a:pt x="1552" y="1884"/>
                    </a:cubicBezTo>
                    <a:cubicBezTo>
                      <a:pt x="1529" y="1890"/>
                      <a:pt x="1493" y="1874"/>
                      <a:pt x="1468" y="1872"/>
                    </a:cubicBezTo>
                    <a:cubicBezTo>
                      <a:pt x="1443" y="1870"/>
                      <a:pt x="1415" y="1866"/>
                      <a:pt x="1400" y="1872"/>
                    </a:cubicBezTo>
                    <a:cubicBezTo>
                      <a:pt x="1385" y="1878"/>
                      <a:pt x="1385" y="1898"/>
                      <a:pt x="1376" y="1908"/>
                    </a:cubicBezTo>
                    <a:cubicBezTo>
                      <a:pt x="1367" y="1918"/>
                      <a:pt x="1359" y="1927"/>
                      <a:pt x="1344" y="1932"/>
                    </a:cubicBezTo>
                    <a:cubicBezTo>
                      <a:pt x="1329" y="1937"/>
                      <a:pt x="1307" y="1939"/>
                      <a:pt x="1288" y="1940"/>
                    </a:cubicBezTo>
                    <a:cubicBezTo>
                      <a:pt x="1269" y="1941"/>
                      <a:pt x="1247" y="1945"/>
                      <a:pt x="1232" y="1940"/>
                    </a:cubicBezTo>
                    <a:cubicBezTo>
                      <a:pt x="1217" y="1935"/>
                      <a:pt x="1211" y="1930"/>
                      <a:pt x="1196" y="1912"/>
                    </a:cubicBezTo>
                    <a:cubicBezTo>
                      <a:pt x="1181" y="1894"/>
                      <a:pt x="1167" y="1851"/>
                      <a:pt x="1144" y="1832"/>
                    </a:cubicBezTo>
                    <a:cubicBezTo>
                      <a:pt x="1121" y="1813"/>
                      <a:pt x="1084" y="1797"/>
                      <a:pt x="1060" y="1796"/>
                    </a:cubicBezTo>
                    <a:cubicBezTo>
                      <a:pt x="1036" y="1795"/>
                      <a:pt x="1018" y="1813"/>
                      <a:pt x="1000" y="1828"/>
                    </a:cubicBezTo>
                    <a:cubicBezTo>
                      <a:pt x="982" y="1843"/>
                      <a:pt x="971" y="1873"/>
                      <a:pt x="952" y="1888"/>
                    </a:cubicBezTo>
                    <a:cubicBezTo>
                      <a:pt x="933" y="1903"/>
                      <a:pt x="913" y="1909"/>
                      <a:pt x="888" y="1916"/>
                    </a:cubicBezTo>
                    <a:cubicBezTo>
                      <a:pt x="863" y="1923"/>
                      <a:pt x="823" y="1931"/>
                      <a:pt x="804" y="1932"/>
                    </a:cubicBezTo>
                    <a:cubicBezTo>
                      <a:pt x="785" y="1933"/>
                      <a:pt x="782" y="1931"/>
                      <a:pt x="772" y="1920"/>
                    </a:cubicBezTo>
                    <a:cubicBezTo>
                      <a:pt x="762" y="1909"/>
                      <a:pt x="757" y="1880"/>
                      <a:pt x="744" y="1868"/>
                    </a:cubicBezTo>
                    <a:cubicBezTo>
                      <a:pt x="731" y="1856"/>
                      <a:pt x="718" y="1853"/>
                      <a:pt x="692" y="1848"/>
                    </a:cubicBezTo>
                    <a:cubicBezTo>
                      <a:pt x="666" y="1843"/>
                      <a:pt x="616" y="1833"/>
                      <a:pt x="588" y="1836"/>
                    </a:cubicBezTo>
                    <a:cubicBezTo>
                      <a:pt x="560" y="1839"/>
                      <a:pt x="538" y="1849"/>
                      <a:pt x="524" y="1864"/>
                    </a:cubicBezTo>
                    <a:cubicBezTo>
                      <a:pt x="510" y="1879"/>
                      <a:pt x="499" y="1899"/>
                      <a:pt x="504" y="1924"/>
                    </a:cubicBezTo>
                    <a:cubicBezTo>
                      <a:pt x="509" y="1949"/>
                      <a:pt x="543" y="1990"/>
                      <a:pt x="552" y="2016"/>
                    </a:cubicBezTo>
                    <a:cubicBezTo>
                      <a:pt x="561" y="2042"/>
                      <a:pt x="561" y="2063"/>
                      <a:pt x="556" y="2080"/>
                    </a:cubicBezTo>
                    <a:cubicBezTo>
                      <a:pt x="551" y="2097"/>
                      <a:pt x="539" y="2099"/>
                      <a:pt x="524" y="2116"/>
                    </a:cubicBezTo>
                    <a:cubicBezTo>
                      <a:pt x="509" y="2133"/>
                      <a:pt x="487" y="2154"/>
                      <a:pt x="468" y="2180"/>
                    </a:cubicBezTo>
                    <a:cubicBezTo>
                      <a:pt x="449" y="2206"/>
                      <a:pt x="427" y="2243"/>
                      <a:pt x="408" y="2272"/>
                    </a:cubicBezTo>
                    <a:cubicBezTo>
                      <a:pt x="389" y="2301"/>
                      <a:pt x="369" y="2333"/>
                      <a:pt x="352" y="2356"/>
                    </a:cubicBezTo>
                    <a:cubicBezTo>
                      <a:pt x="335" y="2379"/>
                      <a:pt x="327" y="2407"/>
                      <a:pt x="304" y="2412"/>
                    </a:cubicBezTo>
                    <a:cubicBezTo>
                      <a:pt x="281" y="2417"/>
                      <a:pt x="253" y="2395"/>
                      <a:pt x="216" y="2388"/>
                    </a:cubicBezTo>
                    <a:cubicBezTo>
                      <a:pt x="179" y="2381"/>
                      <a:pt x="107" y="2380"/>
                      <a:pt x="84" y="2372"/>
                    </a:cubicBezTo>
                    <a:cubicBezTo>
                      <a:pt x="61" y="2364"/>
                      <a:pt x="85" y="2351"/>
                      <a:pt x="80" y="2340"/>
                    </a:cubicBezTo>
                    <a:cubicBezTo>
                      <a:pt x="75" y="2329"/>
                      <a:pt x="61" y="2307"/>
                      <a:pt x="52" y="2308"/>
                    </a:cubicBezTo>
                    <a:cubicBezTo>
                      <a:pt x="43" y="2309"/>
                      <a:pt x="33" y="2327"/>
                      <a:pt x="24" y="2344"/>
                    </a:cubicBezTo>
                    <a:cubicBezTo>
                      <a:pt x="15" y="2361"/>
                      <a:pt x="4" y="2397"/>
                      <a:pt x="0" y="2408"/>
                    </a:cubicBezTo>
                  </a:path>
                </a:pathLst>
              </a:custGeom>
              <a:noFill/>
              <a:ln w="9525">
                <a:solidFill>
                  <a:srgbClr val="0000FF"/>
                </a:solidFill>
                <a:round/>
                <a:headEnd/>
                <a:tailEnd/>
              </a:ln>
            </p:spPr>
            <p:txBody>
              <a:bodyPr/>
              <a:lstStyle/>
              <a:p>
                <a:endParaRPr lang="es-CO" dirty="0">
                  <a:latin typeface="Maiandra GD" pitchFamily="34" charset="0"/>
                </a:endParaRPr>
              </a:p>
            </p:txBody>
          </p:sp>
          <p:sp>
            <p:nvSpPr>
              <p:cNvPr id="41" name="Text Box 15"/>
              <p:cNvSpPr txBox="1">
                <a:spLocks noChangeArrowheads="1"/>
              </p:cNvSpPr>
              <p:nvPr/>
            </p:nvSpPr>
            <p:spPr bwMode="auto">
              <a:xfrm>
                <a:off x="2370" y="2220"/>
                <a:ext cx="619" cy="333"/>
              </a:xfrm>
              <a:prstGeom prst="rect">
                <a:avLst/>
              </a:prstGeom>
              <a:solidFill>
                <a:srgbClr val="F4E792"/>
              </a:solidFill>
              <a:ln w="9525">
                <a:noFill/>
                <a:miter lim="800000"/>
                <a:headEnd/>
                <a:tailEnd/>
              </a:ln>
            </p:spPr>
            <p:txBody>
              <a:bodyPr wrap="none">
                <a:spAutoFit/>
              </a:bodyPr>
              <a:lstStyle/>
              <a:p>
                <a:r>
                  <a:rPr lang="nl-NL" sz="600" b="1">
                    <a:solidFill>
                      <a:srgbClr val="0066CC"/>
                    </a:solidFill>
                    <a:latin typeface="Maiandra GD" pitchFamily="34" charset="0"/>
                  </a:rPr>
                  <a:t>- 5 m</a:t>
                </a:r>
                <a:endParaRPr lang="en-GB" sz="600" b="1" dirty="0">
                  <a:solidFill>
                    <a:srgbClr val="0066CC"/>
                  </a:solidFill>
                  <a:latin typeface="Maiandra GD" pitchFamily="34" charset="0"/>
                </a:endParaRPr>
              </a:p>
            </p:txBody>
          </p:sp>
          <p:sp>
            <p:nvSpPr>
              <p:cNvPr id="42" name="Text Box 16"/>
              <p:cNvSpPr txBox="1">
                <a:spLocks noChangeArrowheads="1"/>
              </p:cNvSpPr>
              <p:nvPr/>
            </p:nvSpPr>
            <p:spPr bwMode="auto">
              <a:xfrm>
                <a:off x="2707" y="894"/>
                <a:ext cx="618" cy="334"/>
              </a:xfrm>
              <a:prstGeom prst="rect">
                <a:avLst/>
              </a:prstGeom>
              <a:solidFill>
                <a:srgbClr val="F4E792"/>
              </a:solidFill>
              <a:ln w="9525">
                <a:noFill/>
                <a:miter lim="800000"/>
                <a:headEnd/>
                <a:tailEnd/>
              </a:ln>
            </p:spPr>
            <p:txBody>
              <a:bodyPr wrap="none">
                <a:spAutoFit/>
              </a:bodyPr>
              <a:lstStyle/>
              <a:p>
                <a:r>
                  <a:rPr lang="nl-NL" sz="600" b="1" dirty="0">
                    <a:solidFill>
                      <a:srgbClr val="0066CC"/>
                    </a:solidFill>
                    <a:latin typeface="Maiandra GD" pitchFamily="34" charset="0"/>
                  </a:rPr>
                  <a:t>- 5 m</a:t>
                </a:r>
                <a:endParaRPr lang="en-GB" sz="600" b="1" dirty="0">
                  <a:solidFill>
                    <a:srgbClr val="0066CC"/>
                  </a:solidFill>
                  <a:latin typeface="Maiandra GD" pitchFamily="34" charset="0"/>
                </a:endParaRPr>
              </a:p>
            </p:txBody>
          </p:sp>
          <p:sp>
            <p:nvSpPr>
              <p:cNvPr id="43" name="Text Box 17"/>
              <p:cNvSpPr txBox="1">
                <a:spLocks noChangeArrowheads="1"/>
              </p:cNvSpPr>
              <p:nvPr/>
            </p:nvSpPr>
            <p:spPr bwMode="auto">
              <a:xfrm>
                <a:off x="452" y="3499"/>
                <a:ext cx="618" cy="334"/>
              </a:xfrm>
              <a:prstGeom prst="rect">
                <a:avLst/>
              </a:prstGeom>
              <a:solidFill>
                <a:srgbClr val="F4E792"/>
              </a:solidFill>
              <a:ln w="9525">
                <a:noFill/>
                <a:miter lim="800000"/>
                <a:headEnd/>
                <a:tailEnd/>
              </a:ln>
            </p:spPr>
            <p:txBody>
              <a:bodyPr wrap="none">
                <a:spAutoFit/>
              </a:bodyPr>
              <a:lstStyle/>
              <a:p>
                <a:r>
                  <a:rPr lang="nl-NL" sz="600" b="1">
                    <a:solidFill>
                      <a:srgbClr val="0066CC"/>
                    </a:solidFill>
                    <a:latin typeface="Maiandra GD" pitchFamily="34" charset="0"/>
                  </a:rPr>
                  <a:t>- 5 m</a:t>
                </a:r>
                <a:endParaRPr lang="en-GB" sz="600" b="1" dirty="0">
                  <a:solidFill>
                    <a:srgbClr val="0066CC"/>
                  </a:solidFill>
                  <a:latin typeface="Maiandra GD" pitchFamily="34" charset="0"/>
                </a:endParaRPr>
              </a:p>
            </p:txBody>
          </p:sp>
          <p:sp>
            <p:nvSpPr>
              <p:cNvPr id="44" name="Text Box 18"/>
              <p:cNvSpPr txBox="1">
                <a:spLocks noChangeArrowheads="1"/>
              </p:cNvSpPr>
              <p:nvPr/>
            </p:nvSpPr>
            <p:spPr bwMode="auto">
              <a:xfrm>
                <a:off x="1770" y="2749"/>
                <a:ext cx="671" cy="333"/>
              </a:xfrm>
              <a:prstGeom prst="rect">
                <a:avLst/>
              </a:prstGeom>
              <a:solidFill>
                <a:srgbClr val="F4E792"/>
              </a:solidFill>
              <a:ln w="9525">
                <a:noFill/>
                <a:miter lim="800000"/>
                <a:headEnd/>
                <a:tailEnd/>
              </a:ln>
            </p:spPr>
            <p:txBody>
              <a:bodyPr wrap="none">
                <a:spAutoFit/>
              </a:bodyPr>
              <a:lstStyle/>
              <a:p>
                <a:r>
                  <a:rPr lang="nl-NL" sz="600" b="1">
                    <a:solidFill>
                      <a:srgbClr val="0066CC"/>
                    </a:solidFill>
                    <a:latin typeface="Maiandra GD" pitchFamily="34" charset="0"/>
                  </a:rPr>
                  <a:t>- 10 m</a:t>
                </a:r>
                <a:endParaRPr lang="en-GB" sz="600" b="1" dirty="0">
                  <a:solidFill>
                    <a:srgbClr val="0066CC"/>
                  </a:solidFill>
                  <a:latin typeface="Maiandra GD" pitchFamily="34" charset="0"/>
                </a:endParaRPr>
              </a:p>
            </p:txBody>
          </p:sp>
          <p:sp>
            <p:nvSpPr>
              <p:cNvPr id="45" name="Text Box 19"/>
              <p:cNvSpPr txBox="1">
                <a:spLocks noChangeArrowheads="1"/>
              </p:cNvSpPr>
              <p:nvPr/>
            </p:nvSpPr>
            <p:spPr bwMode="auto">
              <a:xfrm>
                <a:off x="2338" y="1170"/>
                <a:ext cx="670" cy="334"/>
              </a:xfrm>
              <a:prstGeom prst="rect">
                <a:avLst/>
              </a:prstGeom>
              <a:solidFill>
                <a:srgbClr val="F4E792"/>
              </a:solidFill>
              <a:ln w="9525">
                <a:noFill/>
                <a:miter lim="800000"/>
                <a:headEnd/>
                <a:tailEnd/>
              </a:ln>
            </p:spPr>
            <p:txBody>
              <a:bodyPr wrap="none">
                <a:spAutoFit/>
              </a:bodyPr>
              <a:lstStyle/>
              <a:p>
                <a:r>
                  <a:rPr lang="nl-NL" sz="600" b="1">
                    <a:solidFill>
                      <a:srgbClr val="0066CC"/>
                    </a:solidFill>
                    <a:latin typeface="Maiandra GD" pitchFamily="34" charset="0"/>
                  </a:rPr>
                  <a:t>- 10 m</a:t>
                </a:r>
                <a:endParaRPr lang="en-GB" sz="600" b="1" dirty="0">
                  <a:solidFill>
                    <a:srgbClr val="0066CC"/>
                  </a:solidFill>
                  <a:latin typeface="Maiandra GD" pitchFamily="34" charset="0"/>
                </a:endParaRPr>
              </a:p>
            </p:txBody>
          </p:sp>
          <p:sp>
            <p:nvSpPr>
              <p:cNvPr id="46" name="Text Box 20"/>
              <p:cNvSpPr txBox="1">
                <a:spLocks noChangeArrowheads="1"/>
              </p:cNvSpPr>
              <p:nvPr/>
            </p:nvSpPr>
            <p:spPr bwMode="auto">
              <a:xfrm>
                <a:off x="1537" y="2274"/>
                <a:ext cx="668" cy="334"/>
              </a:xfrm>
              <a:prstGeom prst="rect">
                <a:avLst/>
              </a:prstGeom>
              <a:solidFill>
                <a:srgbClr val="F4E792"/>
              </a:solidFill>
              <a:ln w="9525">
                <a:noFill/>
                <a:miter lim="800000"/>
                <a:headEnd/>
                <a:tailEnd/>
              </a:ln>
            </p:spPr>
            <p:txBody>
              <a:bodyPr wrap="none">
                <a:spAutoFit/>
              </a:bodyPr>
              <a:lstStyle/>
              <a:p>
                <a:r>
                  <a:rPr lang="nl-NL" sz="600" b="1" dirty="0">
                    <a:solidFill>
                      <a:srgbClr val="0066CC"/>
                    </a:solidFill>
                    <a:latin typeface="Maiandra GD" pitchFamily="34" charset="0"/>
                  </a:rPr>
                  <a:t>- 15 m</a:t>
                </a:r>
                <a:endParaRPr lang="en-GB" sz="600" b="1" dirty="0">
                  <a:solidFill>
                    <a:srgbClr val="0066CC"/>
                  </a:solidFill>
                  <a:latin typeface="Maiandra GD" pitchFamily="34" charset="0"/>
                </a:endParaRPr>
              </a:p>
            </p:txBody>
          </p:sp>
          <p:sp>
            <p:nvSpPr>
              <p:cNvPr id="47" name="Text Box 21"/>
              <p:cNvSpPr txBox="1">
                <a:spLocks noChangeArrowheads="1"/>
              </p:cNvSpPr>
              <p:nvPr/>
            </p:nvSpPr>
            <p:spPr bwMode="auto">
              <a:xfrm>
                <a:off x="273" y="1668"/>
                <a:ext cx="692" cy="333"/>
              </a:xfrm>
              <a:prstGeom prst="rect">
                <a:avLst/>
              </a:prstGeom>
              <a:solidFill>
                <a:srgbClr val="F4E792"/>
              </a:solidFill>
              <a:ln w="9525">
                <a:noFill/>
                <a:miter lim="800000"/>
                <a:headEnd/>
                <a:tailEnd/>
              </a:ln>
            </p:spPr>
            <p:txBody>
              <a:bodyPr wrap="none">
                <a:spAutoFit/>
              </a:bodyPr>
              <a:lstStyle/>
              <a:p>
                <a:r>
                  <a:rPr lang="nl-NL" sz="600" b="1">
                    <a:solidFill>
                      <a:srgbClr val="0066CC"/>
                    </a:solidFill>
                    <a:latin typeface="Maiandra GD" pitchFamily="34" charset="0"/>
                  </a:rPr>
                  <a:t>- 20 m</a:t>
                </a:r>
                <a:endParaRPr lang="en-GB" sz="600" b="1" dirty="0">
                  <a:solidFill>
                    <a:srgbClr val="0066CC"/>
                  </a:solidFill>
                  <a:latin typeface="Maiandra GD" pitchFamily="34" charset="0"/>
                </a:endParaRPr>
              </a:p>
            </p:txBody>
          </p:sp>
          <p:sp>
            <p:nvSpPr>
              <p:cNvPr id="48" name="Text Box 22"/>
              <p:cNvSpPr txBox="1">
                <a:spLocks noChangeArrowheads="1"/>
              </p:cNvSpPr>
              <p:nvPr/>
            </p:nvSpPr>
            <p:spPr bwMode="auto">
              <a:xfrm>
                <a:off x="522" y="1334"/>
                <a:ext cx="692" cy="334"/>
              </a:xfrm>
              <a:prstGeom prst="rect">
                <a:avLst/>
              </a:prstGeom>
              <a:solidFill>
                <a:srgbClr val="F4E792"/>
              </a:solidFill>
              <a:ln w="9525">
                <a:noFill/>
                <a:miter lim="800000"/>
                <a:headEnd/>
                <a:tailEnd/>
              </a:ln>
            </p:spPr>
            <p:txBody>
              <a:bodyPr wrap="none">
                <a:spAutoFit/>
              </a:bodyPr>
              <a:lstStyle/>
              <a:p>
                <a:r>
                  <a:rPr lang="nl-NL" sz="600" b="1">
                    <a:solidFill>
                      <a:srgbClr val="0066CC"/>
                    </a:solidFill>
                    <a:latin typeface="Maiandra GD" pitchFamily="34" charset="0"/>
                  </a:rPr>
                  <a:t>- 25 m</a:t>
                </a:r>
                <a:endParaRPr lang="en-GB" sz="600" b="1" dirty="0">
                  <a:solidFill>
                    <a:srgbClr val="0066CC"/>
                  </a:solidFill>
                  <a:latin typeface="Maiandra GD" pitchFamily="34" charset="0"/>
                </a:endParaRPr>
              </a:p>
            </p:txBody>
          </p:sp>
          <p:sp>
            <p:nvSpPr>
              <p:cNvPr id="49" name="Text Box 23"/>
              <p:cNvSpPr txBox="1">
                <a:spLocks noChangeArrowheads="1"/>
              </p:cNvSpPr>
              <p:nvPr/>
            </p:nvSpPr>
            <p:spPr bwMode="auto">
              <a:xfrm>
                <a:off x="804" y="2384"/>
                <a:ext cx="692" cy="333"/>
              </a:xfrm>
              <a:prstGeom prst="rect">
                <a:avLst/>
              </a:prstGeom>
              <a:solidFill>
                <a:srgbClr val="F4E792"/>
              </a:solidFill>
              <a:ln w="9525">
                <a:noFill/>
                <a:miter lim="800000"/>
                <a:headEnd/>
                <a:tailEnd/>
              </a:ln>
            </p:spPr>
            <p:txBody>
              <a:bodyPr wrap="none">
                <a:spAutoFit/>
              </a:bodyPr>
              <a:lstStyle/>
              <a:p>
                <a:r>
                  <a:rPr lang="nl-NL" sz="600" b="1">
                    <a:solidFill>
                      <a:srgbClr val="0066CC"/>
                    </a:solidFill>
                    <a:latin typeface="Maiandra GD" pitchFamily="34" charset="0"/>
                  </a:rPr>
                  <a:t>- 25 m</a:t>
                </a:r>
                <a:endParaRPr lang="en-GB" sz="600" b="1" dirty="0">
                  <a:solidFill>
                    <a:srgbClr val="0066CC"/>
                  </a:solidFill>
                  <a:latin typeface="Maiandra GD" pitchFamily="34" charset="0"/>
                </a:endParaRPr>
              </a:p>
            </p:txBody>
          </p:sp>
          <p:grpSp>
            <p:nvGrpSpPr>
              <p:cNvPr id="50" name="Group 24"/>
              <p:cNvGrpSpPr>
                <a:grpSpLocks/>
              </p:cNvGrpSpPr>
              <p:nvPr/>
            </p:nvGrpSpPr>
            <p:grpSpPr bwMode="auto">
              <a:xfrm>
                <a:off x="254" y="1423"/>
                <a:ext cx="3509" cy="2729"/>
                <a:chOff x="1344" y="1505"/>
                <a:chExt cx="2988" cy="2374"/>
              </a:xfrm>
            </p:grpSpPr>
            <p:grpSp>
              <p:nvGrpSpPr>
                <p:cNvPr id="52" name="Group 25"/>
                <p:cNvGrpSpPr>
                  <a:grpSpLocks/>
                </p:cNvGrpSpPr>
                <p:nvPr/>
              </p:nvGrpSpPr>
              <p:grpSpPr bwMode="auto">
                <a:xfrm>
                  <a:off x="1344" y="1505"/>
                  <a:ext cx="2692" cy="2351"/>
                  <a:chOff x="1344" y="1505"/>
                  <a:chExt cx="2692" cy="2351"/>
                </a:xfrm>
              </p:grpSpPr>
              <p:sp>
                <p:nvSpPr>
                  <p:cNvPr id="63" name="Freeform 26"/>
                  <p:cNvSpPr>
                    <a:spLocks/>
                  </p:cNvSpPr>
                  <p:nvPr/>
                </p:nvSpPr>
                <p:spPr bwMode="auto">
                  <a:xfrm>
                    <a:off x="2168" y="3124"/>
                    <a:ext cx="632" cy="732"/>
                  </a:xfrm>
                  <a:custGeom>
                    <a:avLst/>
                    <a:gdLst>
                      <a:gd name="T0" fmla="*/ 252 w 632"/>
                      <a:gd name="T1" fmla="*/ 44 h 732"/>
                      <a:gd name="T2" fmla="*/ 220 w 632"/>
                      <a:gd name="T3" fmla="*/ 80 h 732"/>
                      <a:gd name="T4" fmla="*/ 160 w 632"/>
                      <a:gd name="T5" fmla="*/ 84 h 732"/>
                      <a:gd name="T6" fmla="*/ 128 w 632"/>
                      <a:gd name="T7" fmla="*/ 76 h 732"/>
                      <a:gd name="T8" fmla="*/ 92 w 632"/>
                      <a:gd name="T9" fmla="*/ 48 h 732"/>
                      <a:gd name="T10" fmla="*/ 40 w 632"/>
                      <a:gd name="T11" fmla="*/ 36 h 732"/>
                      <a:gd name="T12" fmla="*/ 56 w 632"/>
                      <a:gd name="T13" fmla="*/ 112 h 732"/>
                      <a:gd name="T14" fmla="*/ 76 w 632"/>
                      <a:gd name="T15" fmla="*/ 136 h 732"/>
                      <a:gd name="T16" fmla="*/ 80 w 632"/>
                      <a:gd name="T17" fmla="*/ 184 h 732"/>
                      <a:gd name="T18" fmla="*/ 56 w 632"/>
                      <a:gd name="T19" fmla="*/ 212 h 732"/>
                      <a:gd name="T20" fmla="*/ 20 w 632"/>
                      <a:gd name="T21" fmla="*/ 244 h 732"/>
                      <a:gd name="T22" fmla="*/ 0 w 632"/>
                      <a:gd name="T23" fmla="*/ 300 h 732"/>
                      <a:gd name="T24" fmla="*/ 8 w 632"/>
                      <a:gd name="T25" fmla="*/ 348 h 732"/>
                      <a:gd name="T26" fmla="*/ 76 w 632"/>
                      <a:gd name="T27" fmla="*/ 408 h 732"/>
                      <a:gd name="T28" fmla="*/ 100 w 632"/>
                      <a:gd name="T29" fmla="*/ 456 h 732"/>
                      <a:gd name="T30" fmla="*/ 120 w 632"/>
                      <a:gd name="T31" fmla="*/ 508 h 732"/>
                      <a:gd name="T32" fmla="*/ 148 w 632"/>
                      <a:gd name="T33" fmla="*/ 528 h 732"/>
                      <a:gd name="T34" fmla="*/ 168 w 632"/>
                      <a:gd name="T35" fmla="*/ 564 h 732"/>
                      <a:gd name="T36" fmla="*/ 128 w 632"/>
                      <a:gd name="T37" fmla="*/ 584 h 732"/>
                      <a:gd name="T38" fmla="*/ 84 w 632"/>
                      <a:gd name="T39" fmla="*/ 616 h 732"/>
                      <a:gd name="T40" fmla="*/ 88 w 632"/>
                      <a:gd name="T41" fmla="*/ 656 h 732"/>
                      <a:gd name="T42" fmla="*/ 112 w 632"/>
                      <a:gd name="T43" fmla="*/ 668 h 732"/>
                      <a:gd name="T44" fmla="*/ 164 w 632"/>
                      <a:gd name="T45" fmla="*/ 684 h 732"/>
                      <a:gd name="T46" fmla="*/ 180 w 632"/>
                      <a:gd name="T47" fmla="*/ 704 h 732"/>
                      <a:gd name="T48" fmla="*/ 216 w 632"/>
                      <a:gd name="T49" fmla="*/ 732 h 732"/>
                      <a:gd name="T50" fmla="*/ 284 w 632"/>
                      <a:gd name="T51" fmla="*/ 732 h 732"/>
                      <a:gd name="T52" fmla="*/ 324 w 632"/>
                      <a:gd name="T53" fmla="*/ 688 h 732"/>
                      <a:gd name="T54" fmla="*/ 328 w 632"/>
                      <a:gd name="T55" fmla="*/ 648 h 732"/>
                      <a:gd name="T56" fmla="*/ 320 w 632"/>
                      <a:gd name="T57" fmla="*/ 600 h 732"/>
                      <a:gd name="T58" fmla="*/ 320 w 632"/>
                      <a:gd name="T59" fmla="*/ 572 h 732"/>
                      <a:gd name="T60" fmla="*/ 332 w 632"/>
                      <a:gd name="T61" fmla="*/ 540 h 732"/>
                      <a:gd name="T62" fmla="*/ 360 w 632"/>
                      <a:gd name="T63" fmla="*/ 532 h 732"/>
                      <a:gd name="T64" fmla="*/ 384 w 632"/>
                      <a:gd name="T65" fmla="*/ 556 h 732"/>
                      <a:gd name="T66" fmla="*/ 416 w 632"/>
                      <a:gd name="T67" fmla="*/ 540 h 732"/>
                      <a:gd name="T68" fmla="*/ 444 w 632"/>
                      <a:gd name="T69" fmla="*/ 504 h 732"/>
                      <a:gd name="T70" fmla="*/ 472 w 632"/>
                      <a:gd name="T71" fmla="*/ 476 h 732"/>
                      <a:gd name="T72" fmla="*/ 496 w 632"/>
                      <a:gd name="T73" fmla="*/ 460 h 732"/>
                      <a:gd name="T74" fmla="*/ 540 w 632"/>
                      <a:gd name="T75" fmla="*/ 436 h 732"/>
                      <a:gd name="T76" fmla="*/ 560 w 632"/>
                      <a:gd name="T77" fmla="*/ 400 h 732"/>
                      <a:gd name="T78" fmla="*/ 600 w 632"/>
                      <a:gd name="T79" fmla="*/ 368 h 732"/>
                      <a:gd name="T80" fmla="*/ 632 w 632"/>
                      <a:gd name="T81" fmla="*/ 292 h 732"/>
                      <a:gd name="T82" fmla="*/ 632 w 632"/>
                      <a:gd name="T83" fmla="*/ 244 h 732"/>
                      <a:gd name="T84" fmla="*/ 608 w 632"/>
                      <a:gd name="T85" fmla="*/ 172 h 732"/>
                      <a:gd name="T86" fmla="*/ 600 w 632"/>
                      <a:gd name="T87" fmla="*/ 136 h 732"/>
                      <a:gd name="T88" fmla="*/ 612 w 632"/>
                      <a:gd name="T89" fmla="*/ 92 h 732"/>
                      <a:gd name="T90" fmla="*/ 628 w 632"/>
                      <a:gd name="T91" fmla="*/ 44 h 732"/>
                      <a:gd name="T92" fmla="*/ 608 w 632"/>
                      <a:gd name="T93" fmla="*/ 0 h 732"/>
                      <a:gd name="T94" fmla="*/ 520 w 632"/>
                      <a:gd name="T95" fmla="*/ 0 h 732"/>
                      <a:gd name="T96" fmla="*/ 464 w 632"/>
                      <a:gd name="T97" fmla="*/ 12 h 732"/>
                      <a:gd name="T98" fmla="*/ 388 w 632"/>
                      <a:gd name="T99" fmla="*/ 12 h 732"/>
                      <a:gd name="T100" fmla="*/ 312 w 632"/>
                      <a:gd name="T101" fmla="*/ 16 h 732"/>
                      <a:gd name="T102" fmla="*/ 288 w 632"/>
                      <a:gd name="T103" fmla="*/ 32 h 732"/>
                      <a:gd name="T104" fmla="*/ 252 w 632"/>
                      <a:gd name="T105" fmla="*/ 44 h 73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632"/>
                      <a:gd name="T160" fmla="*/ 0 h 732"/>
                      <a:gd name="T161" fmla="*/ 632 w 632"/>
                      <a:gd name="T162" fmla="*/ 732 h 73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632" h="732">
                        <a:moveTo>
                          <a:pt x="252" y="44"/>
                        </a:moveTo>
                        <a:lnTo>
                          <a:pt x="220" y="80"/>
                        </a:lnTo>
                        <a:lnTo>
                          <a:pt x="160" y="84"/>
                        </a:lnTo>
                        <a:lnTo>
                          <a:pt x="128" y="76"/>
                        </a:lnTo>
                        <a:lnTo>
                          <a:pt x="92" y="48"/>
                        </a:lnTo>
                        <a:lnTo>
                          <a:pt x="40" y="36"/>
                        </a:lnTo>
                        <a:lnTo>
                          <a:pt x="56" y="112"/>
                        </a:lnTo>
                        <a:lnTo>
                          <a:pt x="76" y="136"/>
                        </a:lnTo>
                        <a:lnTo>
                          <a:pt x="80" y="184"/>
                        </a:lnTo>
                        <a:lnTo>
                          <a:pt x="56" y="212"/>
                        </a:lnTo>
                        <a:lnTo>
                          <a:pt x="20" y="244"/>
                        </a:lnTo>
                        <a:lnTo>
                          <a:pt x="0" y="300"/>
                        </a:lnTo>
                        <a:lnTo>
                          <a:pt x="8" y="348"/>
                        </a:lnTo>
                        <a:lnTo>
                          <a:pt x="76" y="408"/>
                        </a:lnTo>
                        <a:lnTo>
                          <a:pt x="100" y="456"/>
                        </a:lnTo>
                        <a:lnTo>
                          <a:pt x="120" y="508"/>
                        </a:lnTo>
                        <a:lnTo>
                          <a:pt x="148" y="528"/>
                        </a:lnTo>
                        <a:lnTo>
                          <a:pt x="168" y="564"/>
                        </a:lnTo>
                        <a:lnTo>
                          <a:pt x="128" y="584"/>
                        </a:lnTo>
                        <a:lnTo>
                          <a:pt x="84" y="616"/>
                        </a:lnTo>
                        <a:lnTo>
                          <a:pt x="88" y="656"/>
                        </a:lnTo>
                        <a:lnTo>
                          <a:pt x="112" y="668"/>
                        </a:lnTo>
                        <a:lnTo>
                          <a:pt x="164" y="684"/>
                        </a:lnTo>
                        <a:lnTo>
                          <a:pt x="180" y="704"/>
                        </a:lnTo>
                        <a:lnTo>
                          <a:pt x="216" y="732"/>
                        </a:lnTo>
                        <a:lnTo>
                          <a:pt x="284" y="732"/>
                        </a:lnTo>
                        <a:lnTo>
                          <a:pt x="324" y="688"/>
                        </a:lnTo>
                        <a:lnTo>
                          <a:pt x="328" y="648"/>
                        </a:lnTo>
                        <a:lnTo>
                          <a:pt x="320" y="600"/>
                        </a:lnTo>
                        <a:lnTo>
                          <a:pt x="320" y="572"/>
                        </a:lnTo>
                        <a:lnTo>
                          <a:pt x="332" y="540"/>
                        </a:lnTo>
                        <a:lnTo>
                          <a:pt x="360" y="532"/>
                        </a:lnTo>
                        <a:lnTo>
                          <a:pt x="384" y="556"/>
                        </a:lnTo>
                        <a:lnTo>
                          <a:pt x="416" y="540"/>
                        </a:lnTo>
                        <a:lnTo>
                          <a:pt x="444" y="504"/>
                        </a:lnTo>
                        <a:lnTo>
                          <a:pt x="472" y="476"/>
                        </a:lnTo>
                        <a:lnTo>
                          <a:pt x="496" y="460"/>
                        </a:lnTo>
                        <a:lnTo>
                          <a:pt x="540" y="436"/>
                        </a:lnTo>
                        <a:lnTo>
                          <a:pt x="560" y="400"/>
                        </a:lnTo>
                        <a:lnTo>
                          <a:pt x="600" y="368"/>
                        </a:lnTo>
                        <a:lnTo>
                          <a:pt x="632" y="292"/>
                        </a:lnTo>
                        <a:lnTo>
                          <a:pt x="632" y="244"/>
                        </a:lnTo>
                        <a:lnTo>
                          <a:pt x="608" y="172"/>
                        </a:lnTo>
                        <a:lnTo>
                          <a:pt x="600" y="136"/>
                        </a:lnTo>
                        <a:lnTo>
                          <a:pt x="612" y="92"/>
                        </a:lnTo>
                        <a:lnTo>
                          <a:pt x="628" y="44"/>
                        </a:lnTo>
                        <a:lnTo>
                          <a:pt x="608" y="0"/>
                        </a:lnTo>
                        <a:lnTo>
                          <a:pt x="520" y="0"/>
                        </a:lnTo>
                        <a:lnTo>
                          <a:pt x="464" y="12"/>
                        </a:lnTo>
                        <a:lnTo>
                          <a:pt x="388" y="12"/>
                        </a:lnTo>
                        <a:lnTo>
                          <a:pt x="312" y="16"/>
                        </a:lnTo>
                        <a:lnTo>
                          <a:pt x="288" y="32"/>
                        </a:lnTo>
                        <a:lnTo>
                          <a:pt x="252" y="44"/>
                        </a:lnTo>
                        <a:close/>
                      </a:path>
                    </a:pathLst>
                  </a:custGeom>
                  <a:noFill/>
                  <a:ln w="9525">
                    <a:solidFill>
                      <a:srgbClr val="C88102"/>
                    </a:solidFill>
                    <a:round/>
                    <a:headEnd/>
                    <a:tailEnd/>
                  </a:ln>
                </p:spPr>
                <p:txBody>
                  <a:bodyPr/>
                  <a:lstStyle/>
                  <a:p>
                    <a:endParaRPr lang="es-CO" dirty="0">
                      <a:latin typeface="Maiandra GD" pitchFamily="34" charset="0"/>
                    </a:endParaRPr>
                  </a:p>
                </p:txBody>
              </p:sp>
              <p:sp>
                <p:nvSpPr>
                  <p:cNvPr id="64" name="Freeform 27"/>
                  <p:cNvSpPr>
                    <a:spLocks/>
                  </p:cNvSpPr>
                  <p:nvPr/>
                </p:nvSpPr>
                <p:spPr bwMode="auto">
                  <a:xfrm>
                    <a:off x="2408" y="3168"/>
                    <a:ext cx="248" cy="128"/>
                  </a:xfrm>
                  <a:custGeom>
                    <a:avLst/>
                    <a:gdLst>
                      <a:gd name="T0" fmla="*/ 120 w 248"/>
                      <a:gd name="T1" fmla="*/ 20 h 128"/>
                      <a:gd name="T2" fmla="*/ 92 w 248"/>
                      <a:gd name="T3" fmla="*/ 28 h 128"/>
                      <a:gd name="T4" fmla="*/ 56 w 248"/>
                      <a:gd name="T5" fmla="*/ 28 h 128"/>
                      <a:gd name="T6" fmla="*/ 4 w 248"/>
                      <a:gd name="T7" fmla="*/ 68 h 128"/>
                      <a:gd name="T8" fmla="*/ 0 w 248"/>
                      <a:gd name="T9" fmla="*/ 100 h 128"/>
                      <a:gd name="T10" fmla="*/ 64 w 248"/>
                      <a:gd name="T11" fmla="*/ 128 h 128"/>
                      <a:gd name="T12" fmla="*/ 112 w 248"/>
                      <a:gd name="T13" fmla="*/ 124 h 128"/>
                      <a:gd name="T14" fmla="*/ 144 w 248"/>
                      <a:gd name="T15" fmla="*/ 104 h 128"/>
                      <a:gd name="T16" fmla="*/ 188 w 248"/>
                      <a:gd name="T17" fmla="*/ 92 h 128"/>
                      <a:gd name="T18" fmla="*/ 228 w 248"/>
                      <a:gd name="T19" fmla="*/ 68 h 128"/>
                      <a:gd name="T20" fmla="*/ 248 w 248"/>
                      <a:gd name="T21" fmla="*/ 32 h 128"/>
                      <a:gd name="T22" fmla="*/ 224 w 248"/>
                      <a:gd name="T23" fmla="*/ 8 h 128"/>
                      <a:gd name="T24" fmla="*/ 176 w 248"/>
                      <a:gd name="T25" fmla="*/ 0 h 128"/>
                      <a:gd name="T26" fmla="*/ 120 w 248"/>
                      <a:gd name="T27" fmla="*/ 20 h 1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8"/>
                      <a:gd name="T43" fmla="*/ 0 h 128"/>
                      <a:gd name="T44" fmla="*/ 248 w 248"/>
                      <a:gd name="T45" fmla="*/ 128 h 1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8" h="128">
                        <a:moveTo>
                          <a:pt x="120" y="20"/>
                        </a:moveTo>
                        <a:lnTo>
                          <a:pt x="92" y="28"/>
                        </a:lnTo>
                        <a:lnTo>
                          <a:pt x="56" y="28"/>
                        </a:lnTo>
                        <a:lnTo>
                          <a:pt x="4" y="68"/>
                        </a:lnTo>
                        <a:lnTo>
                          <a:pt x="0" y="100"/>
                        </a:lnTo>
                        <a:lnTo>
                          <a:pt x="64" y="128"/>
                        </a:lnTo>
                        <a:lnTo>
                          <a:pt x="112" y="124"/>
                        </a:lnTo>
                        <a:lnTo>
                          <a:pt x="144" y="104"/>
                        </a:lnTo>
                        <a:lnTo>
                          <a:pt x="188" y="92"/>
                        </a:lnTo>
                        <a:lnTo>
                          <a:pt x="228" y="68"/>
                        </a:lnTo>
                        <a:lnTo>
                          <a:pt x="248" y="32"/>
                        </a:lnTo>
                        <a:lnTo>
                          <a:pt x="224" y="8"/>
                        </a:lnTo>
                        <a:lnTo>
                          <a:pt x="176" y="0"/>
                        </a:lnTo>
                        <a:lnTo>
                          <a:pt x="120" y="20"/>
                        </a:lnTo>
                        <a:close/>
                      </a:path>
                    </a:pathLst>
                  </a:custGeom>
                  <a:noFill/>
                  <a:ln w="9525">
                    <a:solidFill>
                      <a:srgbClr val="C88102"/>
                    </a:solidFill>
                    <a:round/>
                    <a:headEnd/>
                    <a:tailEnd/>
                  </a:ln>
                </p:spPr>
                <p:txBody>
                  <a:bodyPr/>
                  <a:lstStyle/>
                  <a:p>
                    <a:endParaRPr lang="es-CO" dirty="0">
                      <a:latin typeface="Maiandra GD" pitchFamily="34" charset="0"/>
                    </a:endParaRPr>
                  </a:p>
                </p:txBody>
              </p:sp>
              <p:sp>
                <p:nvSpPr>
                  <p:cNvPr id="65" name="Freeform 28"/>
                  <p:cNvSpPr>
                    <a:spLocks/>
                  </p:cNvSpPr>
                  <p:nvPr/>
                </p:nvSpPr>
                <p:spPr bwMode="auto">
                  <a:xfrm>
                    <a:off x="2308" y="3372"/>
                    <a:ext cx="316" cy="224"/>
                  </a:xfrm>
                  <a:custGeom>
                    <a:avLst/>
                    <a:gdLst>
                      <a:gd name="T0" fmla="*/ 296 w 316"/>
                      <a:gd name="T1" fmla="*/ 0 h 224"/>
                      <a:gd name="T2" fmla="*/ 260 w 316"/>
                      <a:gd name="T3" fmla="*/ 0 h 224"/>
                      <a:gd name="T4" fmla="*/ 220 w 316"/>
                      <a:gd name="T5" fmla="*/ 20 h 224"/>
                      <a:gd name="T6" fmla="*/ 176 w 316"/>
                      <a:gd name="T7" fmla="*/ 32 h 224"/>
                      <a:gd name="T8" fmla="*/ 144 w 316"/>
                      <a:gd name="T9" fmla="*/ 28 h 224"/>
                      <a:gd name="T10" fmla="*/ 92 w 316"/>
                      <a:gd name="T11" fmla="*/ 28 h 224"/>
                      <a:gd name="T12" fmla="*/ 28 w 316"/>
                      <a:gd name="T13" fmla="*/ 48 h 224"/>
                      <a:gd name="T14" fmla="*/ 0 w 316"/>
                      <a:gd name="T15" fmla="*/ 88 h 224"/>
                      <a:gd name="T16" fmla="*/ 40 w 316"/>
                      <a:gd name="T17" fmla="*/ 112 h 224"/>
                      <a:gd name="T18" fmla="*/ 64 w 316"/>
                      <a:gd name="T19" fmla="*/ 132 h 224"/>
                      <a:gd name="T20" fmla="*/ 72 w 316"/>
                      <a:gd name="T21" fmla="*/ 164 h 224"/>
                      <a:gd name="T22" fmla="*/ 72 w 316"/>
                      <a:gd name="T23" fmla="*/ 212 h 224"/>
                      <a:gd name="T24" fmla="*/ 112 w 316"/>
                      <a:gd name="T25" fmla="*/ 224 h 224"/>
                      <a:gd name="T26" fmla="*/ 168 w 316"/>
                      <a:gd name="T27" fmla="*/ 192 h 224"/>
                      <a:gd name="T28" fmla="*/ 204 w 316"/>
                      <a:gd name="T29" fmla="*/ 196 h 224"/>
                      <a:gd name="T30" fmla="*/ 244 w 316"/>
                      <a:gd name="T31" fmla="*/ 208 h 224"/>
                      <a:gd name="T32" fmla="*/ 284 w 316"/>
                      <a:gd name="T33" fmla="*/ 184 h 224"/>
                      <a:gd name="T34" fmla="*/ 296 w 316"/>
                      <a:gd name="T35" fmla="*/ 152 h 224"/>
                      <a:gd name="T36" fmla="*/ 312 w 316"/>
                      <a:gd name="T37" fmla="*/ 100 h 224"/>
                      <a:gd name="T38" fmla="*/ 316 w 316"/>
                      <a:gd name="T39" fmla="*/ 48 h 224"/>
                      <a:gd name="T40" fmla="*/ 296 w 316"/>
                      <a:gd name="T41" fmla="*/ 0 h 22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16"/>
                      <a:gd name="T64" fmla="*/ 0 h 224"/>
                      <a:gd name="T65" fmla="*/ 316 w 316"/>
                      <a:gd name="T66" fmla="*/ 224 h 22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16" h="224">
                        <a:moveTo>
                          <a:pt x="296" y="0"/>
                        </a:moveTo>
                        <a:lnTo>
                          <a:pt x="260" y="0"/>
                        </a:lnTo>
                        <a:lnTo>
                          <a:pt x="220" y="20"/>
                        </a:lnTo>
                        <a:lnTo>
                          <a:pt x="176" y="32"/>
                        </a:lnTo>
                        <a:lnTo>
                          <a:pt x="144" y="28"/>
                        </a:lnTo>
                        <a:lnTo>
                          <a:pt x="92" y="28"/>
                        </a:lnTo>
                        <a:lnTo>
                          <a:pt x="28" y="48"/>
                        </a:lnTo>
                        <a:lnTo>
                          <a:pt x="0" y="88"/>
                        </a:lnTo>
                        <a:lnTo>
                          <a:pt x="40" y="112"/>
                        </a:lnTo>
                        <a:lnTo>
                          <a:pt x="64" y="132"/>
                        </a:lnTo>
                        <a:lnTo>
                          <a:pt x="72" y="164"/>
                        </a:lnTo>
                        <a:lnTo>
                          <a:pt x="72" y="212"/>
                        </a:lnTo>
                        <a:lnTo>
                          <a:pt x="112" y="224"/>
                        </a:lnTo>
                        <a:lnTo>
                          <a:pt x="168" y="192"/>
                        </a:lnTo>
                        <a:lnTo>
                          <a:pt x="204" y="196"/>
                        </a:lnTo>
                        <a:lnTo>
                          <a:pt x="244" y="208"/>
                        </a:lnTo>
                        <a:lnTo>
                          <a:pt x="284" y="184"/>
                        </a:lnTo>
                        <a:lnTo>
                          <a:pt x="296" y="152"/>
                        </a:lnTo>
                        <a:lnTo>
                          <a:pt x="312" y="100"/>
                        </a:lnTo>
                        <a:lnTo>
                          <a:pt x="316" y="48"/>
                        </a:lnTo>
                        <a:lnTo>
                          <a:pt x="296" y="0"/>
                        </a:lnTo>
                        <a:close/>
                      </a:path>
                    </a:pathLst>
                  </a:custGeom>
                  <a:noFill/>
                  <a:ln w="9525">
                    <a:solidFill>
                      <a:srgbClr val="C88102"/>
                    </a:solidFill>
                    <a:round/>
                    <a:headEnd/>
                    <a:tailEnd/>
                  </a:ln>
                </p:spPr>
                <p:txBody>
                  <a:bodyPr/>
                  <a:lstStyle/>
                  <a:p>
                    <a:endParaRPr lang="es-CO" dirty="0">
                      <a:latin typeface="Maiandra GD" pitchFamily="34" charset="0"/>
                    </a:endParaRPr>
                  </a:p>
                </p:txBody>
              </p:sp>
              <p:sp>
                <p:nvSpPr>
                  <p:cNvPr id="66" name="Freeform 29"/>
                  <p:cNvSpPr>
                    <a:spLocks/>
                  </p:cNvSpPr>
                  <p:nvPr/>
                </p:nvSpPr>
                <p:spPr bwMode="auto">
                  <a:xfrm>
                    <a:off x="1344" y="2245"/>
                    <a:ext cx="2452" cy="1411"/>
                  </a:xfrm>
                  <a:custGeom>
                    <a:avLst/>
                    <a:gdLst>
                      <a:gd name="T0" fmla="*/ 84 w 2452"/>
                      <a:gd name="T1" fmla="*/ 1324 h 1411"/>
                      <a:gd name="T2" fmla="*/ 212 w 2452"/>
                      <a:gd name="T3" fmla="*/ 1308 h 1411"/>
                      <a:gd name="T4" fmla="*/ 316 w 2452"/>
                      <a:gd name="T5" fmla="*/ 1392 h 1411"/>
                      <a:gd name="T6" fmla="*/ 412 w 2452"/>
                      <a:gd name="T7" fmla="*/ 1404 h 1411"/>
                      <a:gd name="T8" fmla="*/ 492 w 2452"/>
                      <a:gd name="T9" fmla="*/ 1304 h 1411"/>
                      <a:gd name="T10" fmla="*/ 544 w 2452"/>
                      <a:gd name="T11" fmla="*/ 1220 h 1411"/>
                      <a:gd name="T12" fmla="*/ 572 w 2452"/>
                      <a:gd name="T13" fmla="*/ 1160 h 1411"/>
                      <a:gd name="T14" fmla="*/ 512 w 2452"/>
                      <a:gd name="T15" fmla="*/ 1080 h 1411"/>
                      <a:gd name="T16" fmla="*/ 572 w 2452"/>
                      <a:gd name="T17" fmla="*/ 1008 h 1411"/>
                      <a:gd name="T18" fmla="*/ 676 w 2452"/>
                      <a:gd name="T19" fmla="*/ 1024 h 1411"/>
                      <a:gd name="T20" fmla="*/ 708 w 2452"/>
                      <a:gd name="T21" fmla="*/ 936 h 1411"/>
                      <a:gd name="T22" fmla="*/ 744 w 2452"/>
                      <a:gd name="T23" fmla="*/ 856 h 1411"/>
                      <a:gd name="T24" fmla="*/ 888 w 2452"/>
                      <a:gd name="T25" fmla="*/ 816 h 1411"/>
                      <a:gd name="T26" fmla="*/ 1024 w 2452"/>
                      <a:gd name="T27" fmla="*/ 832 h 1411"/>
                      <a:gd name="T28" fmla="*/ 1160 w 2452"/>
                      <a:gd name="T29" fmla="*/ 860 h 1411"/>
                      <a:gd name="T30" fmla="*/ 1288 w 2452"/>
                      <a:gd name="T31" fmla="*/ 848 h 1411"/>
                      <a:gd name="T32" fmla="*/ 1404 w 2452"/>
                      <a:gd name="T33" fmla="*/ 832 h 1411"/>
                      <a:gd name="T34" fmla="*/ 1484 w 2452"/>
                      <a:gd name="T35" fmla="*/ 792 h 1411"/>
                      <a:gd name="T36" fmla="*/ 1564 w 2452"/>
                      <a:gd name="T37" fmla="*/ 804 h 1411"/>
                      <a:gd name="T38" fmla="*/ 1692 w 2452"/>
                      <a:gd name="T39" fmla="*/ 816 h 1411"/>
                      <a:gd name="T40" fmla="*/ 1788 w 2452"/>
                      <a:gd name="T41" fmla="*/ 852 h 1411"/>
                      <a:gd name="T42" fmla="*/ 1896 w 2452"/>
                      <a:gd name="T43" fmla="*/ 856 h 1411"/>
                      <a:gd name="T44" fmla="*/ 1976 w 2452"/>
                      <a:gd name="T45" fmla="*/ 824 h 1411"/>
                      <a:gd name="T46" fmla="*/ 2080 w 2452"/>
                      <a:gd name="T47" fmla="*/ 756 h 1411"/>
                      <a:gd name="T48" fmla="*/ 1996 w 2452"/>
                      <a:gd name="T49" fmla="*/ 664 h 1411"/>
                      <a:gd name="T50" fmla="*/ 1864 w 2452"/>
                      <a:gd name="T51" fmla="*/ 680 h 1411"/>
                      <a:gd name="T52" fmla="*/ 1824 w 2452"/>
                      <a:gd name="T53" fmla="*/ 512 h 1411"/>
                      <a:gd name="T54" fmla="*/ 1876 w 2452"/>
                      <a:gd name="T55" fmla="*/ 384 h 1411"/>
                      <a:gd name="T56" fmla="*/ 1992 w 2452"/>
                      <a:gd name="T57" fmla="*/ 300 h 1411"/>
                      <a:gd name="T58" fmla="*/ 2044 w 2452"/>
                      <a:gd name="T59" fmla="*/ 204 h 1411"/>
                      <a:gd name="T60" fmla="*/ 2124 w 2452"/>
                      <a:gd name="T61" fmla="*/ 136 h 1411"/>
                      <a:gd name="T62" fmla="*/ 2196 w 2452"/>
                      <a:gd name="T63" fmla="*/ 180 h 1411"/>
                      <a:gd name="T64" fmla="*/ 2276 w 2452"/>
                      <a:gd name="T65" fmla="*/ 116 h 1411"/>
                      <a:gd name="T66" fmla="*/ 2372 w 2452"/>
                      <a:gd name="T67" fmla="*/ 72 h 1411"/>
                      <a:gd name="T68" fmla="*/ 2428 w 2452"/>
                      <a:gd name="T69" fmla="*/ 20 h 1411"/>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2452"/>
                      <a:gd name="T106" fmla="*/ 0 h 1411"/>
                      <a:gd name="T107" fmla="*/ 2452 w 2452"/>
                      <a:gd name="T108" fmla="*/ 1411 h 1411"/>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2452" h="1411">
                        <a:moveTo>
                          <a:pt x="0" y="1340"/>
                        </a:moveTo>
                        <a:cubicBezTo>
                          <a:pt x="29" y="1335"/>
                          <a:pt x="58" y="1330"/>
                          <a:pt x="84" y="1324"/>
                        </a:cubicBezTo>
                        <a:cubicBezTo>
                          <a:pt x="110" y="1318"/>
                          <a:pt x="135" y="1307"/>
                          <a:pt x="156" y="1304"/>
                        </a:cubicBezTo>
                        <a:cubicBezTo>
                          <a:pt x="177" y="1301"/>
                          <a:pt x="196" y="1302"/>
                          <a:pt x="212" y="1308"/>
                        </a:cubicBezTo>
                        <a:cubicBezTo>
                          <a:pt x="228" y="1314"/>
                          <a:pt x="235" y="1326"/>
                          <a:pt x="252" y="1340"/>
                        </a:cubicBezTo>
                        <a:cubicBezTo>
                          <a:pt x="269" y="1354"/>
                          <a:pt x="300" y="1381"/>
                          <a:pt x="316" y="1392"/>
                        </a:cubicBezTo>
                        <a:cubicBezTo>
                          <a:pt x="332" y="1403"/>
                          <a:pt x="332" y="1402"/>
                          <a:pt x="348" y="1404"/>
                        </a:cubicBezTo>
                        <a:cubicBezTo>
                          <a:pt x="364" y="1406"/>
                          <a:pt x="393" y="1411"/>
                          <a:pt x="412" y="1404"/>
                        </a:cubicBezTo>
                        <a:cubicBezTo>
                          <a:pt x="431" y="1397"/>
                          <a:pt x="451" y="1377"/>
                          <a:pt x="464" y="1360"/>
                        </a:cubicBezTo>
                        <a:cubicBezTo>
                          <a:pt x="477" y="1343"/>
                          <a:pt x="484" y="1321"/>
                          <a:pt x="492" y="1304"/>
                        </a:cubicBezTo>
                        <a:cubicBezTo>
                          <a:pt x="500" y="1287"/>
                          <a:pt x="503" y="1274"/>
                          <a:pt x="512" y="1260"/>
                        </a:cubicBezTo>
                        <a:cubicBezTo>
                          <a:pt x="521" y="1246"/>
                          <a:pt x="535" y="1229"/>
                          <a:pt x="544" y="1220"/>
                        </a:cubicBezTo>
                        <a:cubicBezTo>
                          <a:pt x="553" y="1211"/>
                          <a:pt x="563" y="1214"/>
                          <a:pt x="568" y="1204"/>
                        </a:cubicBezTo>
                        <a:cubicBezTo>
                          <a:pt x="573" y="1194"/>
                          <a:pt x="577" y="1175"/>
                          <a:pt x="572" y="1160"/>
                        </a:cubicBezTo>
                        <a:cubicBezTo>
                          <a:pt x="567" y="1145"/>
                          <a:pt x="550" y="1125"/>
                          <a:pt x="540" y="1112"/>
                        </a:cubicBezTo>
                        <a:cubicBezTo>
                          <a:pt x="530" y="1099"/>
                          <a:pt x="513" y="1093"/>
                          <a:pt x="512" y="1080"/>
                        </a:cubicBezTo>
                        <a:cubicBezTo>
                          <a:pt x="511" y="1067"/>
                          <a:pt x="526" y="1044"/>
                          <a:pt x="536" y="1032"/>
                        </a:cubicBezTo>
                        <a:cubicBezTo>
                          <a:pt x="546" y="1020"/>
                          <a:pt x="557" y="1009"/>
                          <a:pt x="572" y="1008"/>
                        </a:cubicBezTo>
                        <a:cubicBezTo>
                          <a:pt x="587" y="1007"/>
                          <a:pt x="607" y="1025"/>
                          <a:pt x="624" y="1028"/>
                        </a:cubicBezTo>
                        <a:cubicBezTo>
                          <a:pt x="641" y="1031"/>
                          <a:pt x="663" y="1034"/>
                          <a:pt x="676" y="1024"/>
                        </a:cubicBezTo>
                        <a:cubicBezTo>
                          <a:pt x="689" y="1014"/>
                          <a:pt x="699" y="983"/>
                          <a:pt x="704" y="968"/>
                        </a:cubicBezTo>
                        <a:cubicBezTo>
                          <a:pt x="709" y="953"/>
                          <a:pt x="709" y="947"/>
                          <a:pt x="708" y="936"/>
                        </a:cubicBezTo>
                        <a:cubicBezTo>
                          <a:pt x="707" y="925"/>
                          <a:pt x="690" y="913"/>
                          <a:pt x="696" y="900"/>
                        </a:cubicBezTo>
                        <a:cubicBezTo>
                          <a:pt x="702" y="887"/>
                          <a:pt x="727" y="867"/>
                          <a:pt x="744" y="856"/>
                        </a:cubicBezTo>
                        <a:cubicBezTo>
                          <a:pt x="761" y="845"/>
                          <a:pt x="776" y="839"/>
                          <a:pt x="800" y="832"/>
                        </a:cubicBezTo>
                        <a:cubicBezTo>
                          <a:pt x="824" y="825"/>
                          <a:pt x="857" y="819"/>
                          <a:pt x="888" y="816"/>
                        </a:cubicBezTo>
                        <a:cubicBezTo>
                          <a:pt x="919" y="813"/>
                          <a:pt x="961" y="809"/>
                          <a:pt x="984" y="812"/>
                        </a:cubicBezTo>
                        <a:cubicBezTo>
                          <a:pt x="1007" y="815"/>
                          <a:pt x="1010" y="825"/>
                          <a:pt x="1024" y="832"/>
                        </a:cubicBezTo>
                        <a:cubicBezTo>
                          <a:pt x="1038" y="839"/>
                          <a:pt x="1045" y="847"/>
                          <a:pt x="1068" y="852"/>
                        </a:cubicBezTo>
                        <a:cubicBezTo>
                          <a:pt x="1091" y="857"/>
                          <a:pt x="1134" y="862"/>
                          <a:pt x="1160" y="860"/>
                        </a:cubicBezTo>
                        <a:cubicBezTo>
                          <a:pt x="1186" y="858"/>
                          <a:pt x="1203" y="842"/>
                          <a:pt x="1224" y="840"/>
                        </a:cubicBezTo>
                        <a:cubicBezTo>
                          <a:pt x="1245" y="838"/>
                          <a:pt x="1270" y="847"/>
                          <a:pt x="1288" y="848"/>
                        </a:cubicBezTo>
                        <a:cubicBezTo>
                          <a:pt x="1306" y="849"/>
                          <a:pt x="1313" y="851"/>
                          <a:pt x="1332" y="848"/>
                        </a:cubicBezTo>
                        <a:cubicBezTo>
                          <a:pt x="1351" y="845"/>
                          <a:pt x="1384" y="837"/>
                          <a:pt x="1404" y="832"/>
                        </a:cubicBezTo>
                        <a:cubicBezTo>
                          <a:pt x="1424" y="827"/>
                          <a:pt x="1439" y="823"/>
                          <a:pt x="1452" y="816"/>
                        </a:cubicBezTo>
                        <a:cubicBezTo>
                          <a:pt x="1465" y="809"/>
                          <a:pt x="1474" y="797"/>
                          <a:pt x="1484" y="792"/>
                        </a:cubicBezTo>
                        <a:cubicBezTo>
                          <a:pt x="1494" y="787"/>
                          <a:pt x="1499" y="786"/>
                          <a:pt x="1512" y="788"/>
                        </a:cubicBezTo>
                        <a:cubicBezTo>
                          <a:pt x="1525" y="790"/>
                          <a:pt x="1545" y="799"/>
                          <a:pt x="1564" y="804"/>
                        </a:cubicBezTo>
                        <a:cubicBezTo>
                          <a:pt x="1583" y="809"/>
                          <a:pt x="1607" y="814"/>
                          <a:pt x="1628" y="816"/>
                        </a:cubicBezTo>
                        <a:cubicBezTo>
                          <a:pt x="1649" y="818"/>
                          <a:pt x="1670" y="815"/>
                          <a:pt x="1692" y="816"/>
                        </a:cubicBezTo>
                        <a:cubicBezTo>
                          <a:pt x="1714" y="817"/>
                          <a:pt x="1744" y="814"/>
                          <a:pt x="1760" y="820"/>
                        </a:cubicBezTo>
                        <a:cubicBezTo>
                          <a:pt x="1776" y="826"/>
                          <a:pt x="1775" y="843"/>
                          <a:pt x="1788" y="852"/>
                        </a:cubicBezTo>
                        <a:cubicBezTo>
                          <a:pt x="1801" y="861"/>
                          <a:pt x="1822" y="875"/>
                          <a:pt x="1840" y="876"/>
                        </a:cubicBezTo>
                        <a:cubicBezTo>
                          <a:pt x="1858" y="877"/>
                          <a:pt x="1879" y="861"/>
                          <a:pt x="1896" y="856"/>
                        </a:cubicBezTo>
                        <a:cubicBezTo>
                          <a:pt x="1913" y="851"/>
                          <a:pt x="1931" y="849"/>
                          <a:pt x="1944" y="844"/>
                        </a:cubicBezTo>
                        <a:cubicBezTo>
                          <a:pt x="1957" y="839"/>
                          <a:pt x="1957" y="828"/>
                          <a:pt x="1976" y="824"/>
                        </a:cubicBezTo>
                        <a:cubicBezTo>
                          <a:pt x="1995" y="820"/>
                          <a:pt x="2039" y="831"/>
                          <a:pt x="2056" y="820"/>
                        </a:cubicBezTo>
                        <a:cubicBezTo>
                          <a:pt x="2073" y="809"/>
                          <a:pt x="2081" y="776"/>
                          <a:pt x="2080" y="756"/>
                        </a:cubicBezTo>
                        <a:cubicBezTo>
                          <a:pt x="2079" y="736"/>
                          <a:pt x="2066" y="715"/>
                          <a:pt x="2052" y="700"/>
                        </a:cubicBezTo>
                        <a:cubicBezTo>
                          <a:pt x="2038" y="685"/>
                          <a:pt x="2019" y="666"/>
                          <a:pt x="1996" y="664"/>
                        </a:cubicBezTo>
                        <a:cubicBezTo>
                          <a:pt x="1973" y="662"/>
                          <a:pt x="1938" y="685"/>
                          <a:pt x="1916" y="688"/>
                        </a:cubicBezTo>
                        <a:cubicBezTo>
                          <a:pt x="1894" y="691"/>
                          <a:pt x="1879" y="695"/>
                          <a:pt x="1864" y="680"/>
                        </a:cubicBezTo>
                        <a:cubicBezTo>
                          <a:pt x="1849" y="665"/>
                          <a:pt x="1831" y="624"/>
                          <a:pt x="1824" y="596"/>
                        </a:cubicBezTo>
                        <a:cubicBezTo>
                          <a:pt x="1817" y="568"/>
                          <a:pt x="1821" y="539"/>
                          <a:pt x="1824" y="512"/>
                        </a:cubicBezTo>
                        <a:cubicBezTo>
                          <a:pt x="1827" y="485"/>
                          <a:pt x="1831" y="457"/>
                          <a:pt x="1840" y="436"/>
                        </a:cubicBezTo>
                        <a:cubicBezTo>
                          <a:pt x="1849" y="415"/>
                          <a:pt x="1861" y="398"/>
                          <a:pt x="1876" y="384"/>
                        </a:cubicBezTo>
                        <a:cubicBezTo>
                          <a:pt x="1891" y="370"/>
                          <a:pt x="1913" y="366"/>
                          <a:pt x="1932" y="352"/>
                        </a:cubicBezTo>
                        <a:cubicBezTo>
                          <a:pt x="1951" y="338"/>
                          <a:pt x="1977" y="317"/>
                          <a:pt x="1992" y="300"/>
                        </a:cubicBezTo>
                        <a:cubicBezTo>
                          <a:pt x="2007" y="283"/>
                          <a:pt x="2011" y="264"/>
                          <a:pt x="2020" y="248"/>
                        </a:cubicBezTo>
                        <a:cubicBezTo>
                          <a:pt x="2029" y="232"/>
                          <a:pt x="2035" y="219"/>
                          <a:pt x="2044" y="204"/>
                        </a:cubicBezTo>
                        <a:cubicBezTo>
                          <a:pt x="2053" y="189"/>
                          <a:pt x="2063" y="167"/>
                          <a:pt x="2076" y="156"/>
                        </a:cubicBezTo>
                        <a:cubicBezTo>
                          <a:pt x="2089" y="145"/>
                          <a:pt x="2109" y="136"/>
                          <a:pt x="2124" y="136"/>
                        </a:cubicBezTo>
                        <a:cubicBezTo>
                          <a:pt x="2139" y="136"/>
                          <a:pt x="2152" y="149"/>
                          <a:pt x="2164" y="156"/>
                        </a:cubicBezTo>
                        <a:cubicBezTo>
                          <a:pt x="2176" y="163"/>
                          <a:pt x="2183" y="179"/>
                          <a:pt x="2196" y="180"/>
                        </a:cubicBezTo>
                        <a:cubicBezTo>
                          <a:pt x="2209" y="181"/>
                          <a:pt x="2227" y="171"/>
                          <a:pt x="2240" y="160"/>
                        </a:cubicBezTo>
                        <a:cubicBezTo>
                          <a:pt x="2253" y="149"/>
                          <a:pt x="2266" y="129"/>
                          <a:pt x="2276" y="116"/>
                        </a:cubicBezTo>
                        <a:cubicBezTo>
                          <a:pt x="2286" y="103"/>
                          <a:pt x="2284" y="91"/>
                          <a:pt x="2300" y="84"/>
                        </a:cubicBezTo>
                        <a:cubicBezTo>
                          <a:pt x="2316" y="77"/>
                          <a:pt x="2353" y="75"/>
                          <a:pt x="2372" y="72"/>
                        </a:cubicBezTo>
                        <a:cubicBezTo>
                          <a:pt x="2391" y="69"/>
                          <a:pt x="2403" y="77"/>
                          <a:pt x="2412" y="68"/>
                        </a:cubicBezTo>
                        <a:cubicBezTo>
                          <a:pt x="2421" y="59"/>
                          <a:pt x="2421" y="31"/>
                          <a:pt x="2428" y="20"/>
                        </a:cubicBezTo>
                        <a:cubicBezTo>
                          <a:pt x="2435" y="9"/>
                          <a:pt x="2449" y="4"/>
                          <a:pt x="2452" y="0"/>
                        </a:cubicBezTo>
                      </a:path>
                    </a:pathLst>
                  </a:custGeom>
                  <a:noFill/>
                  <a:ln w="9525">
                    <a:solidFill>
                      <a:srgbClr val="C88102"/>
                    </a:solidFill>
                    <a:round/>
                    <a:headEnd/>
                    <a:tailEnd/>
                  </a:ln>
                </p:spPr>
                <p:txBody>
                  <a:bodyPr/>
                  <a:lstStyle/>
                  <a:p>
                    <a:endParaRPr lang="es-CO" dirty="0">
                      <a:latin typeface="Maiandra GD" pitchFamily="34" charset="0"/>
                    </a:endParaRPr>
                  </a:p>
                </p:txBody>
              </p:sp>
              <p:sp>
                <p:nvSpPr>
                  <p:cNvPr id="67" name="Freeform 30"/>
                  <p:cNvSpPr>
                    <a:spLocks/>
                  </p:cNvSpPr>
                  <p:nvPr/>
                </p:nvSpPr>
                <p:spPr bwMode="auto">
                  <a:xfrm>
                    <a:off x="2863" y="1505"/>
                    <a:ext cx="1173" cy="747"/>
                  </a:xfrm>
                  <a:custGeom>
                    <a:avLst/>
                    <a:gdLst>
                      <a:gd name="T0" fmla="*/ 933 w 1173"/>
                      <a:gd name="T1" fmla="*/ 747 h 747"/>
                      <a:gd name="T2" fmla="*/ 949 w 1173"/>
                      <a:gd name="T3" fmla="*/ 687 h 747"/>
                      <a:gd name="T4" fmla="*/ 949 w 1173"/>
                      <a:gd name="T5" fmla="*/ 639 h 747"/>
                      <a:gd name="T6" fmla="*/ 925 w 1173"/>
                      <a:gd name="T7" fmla="*/ 607 h 747"/>
                      <a:gd name="T8" fmla="*/ 881 w 1173"/>
                      <a:gd name="T9" fmla="*/ 595 h 747"/>
                      <a:gd name="T10" fmla="*/ 825 w 1173"/>
                      <a:gd name="T11" fmla="*/ 595 h 747"/>
                      <a:gd name="T12" fmla="*/ 769 w 1173"/>
                      <a:gd name="T13" fmla="*/ 547 h 747"/>
                      <a:gd name="T14" fmla="*/ 717 w 1173"/>
                      <a:gd name="T15" fmla="*/ 531 h 747"/>
                      <a:gd name="T16" fmla="*/ 665 w 1173"/>
                      <a:gd name="T17" fmla="*/ 535 h 747"/>
                      <a:gd name="T18" fmla="*/ 601 w 1173"/>
                      <a:gd name="T19" fmla="*/ 555 h 747"/>
                      <a:gd name="T20" fmla="*/ 553 w 1173"/>
                      <a:gd name="T21" fmla="*/ 547 h 747"/>
                      <a:gd name="T22" fmla="*/ 517 w 1173"/>
                      <a:gd name="T23" fmla="*/ 543 h 747"/>
                      <a:gd name="T24" fmla="*/ 497 w 1173"/>
                      <a:gd name="T25" fmla="*/ 511 h 747"/>
                      <a:gd name="T26" fmla="*/ 429 w 1173"/>
                      <a:gd name="T27" fmla="*/ 499 h 747"/>
                      <a:gd name="T28" fmla="*/ 401 w 1173"/>
                      <a:gd name="T29" fmla="*/ 511 h 747"/>
                      <a:gd name="T30" fmla="*/ 353 w 1173"/>
                      <a:gd name="T31" fmla="*/ 527 h 747"/>
                      <a:gd name="T32" fmla="*/ 317 w 1173"/>
                      <a:gd name="T33" fmla="*/ 535 h 747"/>
                      <a:gd name="T34" fmla="*/ 277 w 1173"/>
                      <a:gd name="T35" fmla="*/ 515 h 747"/>
                      <a:gd name="T36" fmla="*/ 249 w 1173"/>
                      <a:gd name="T37" fmla="*/ 503 h 747"/>
                      <a:gd name="T38" fmla="*/ 225 w 1173"/>
                      <a:gd name="T39" fmla="*/ 491 h 747"/>
                      <a:gd name="T40" fmla="*/ 225 w 1173"/>
                      <a:gd name="T41" fmla="*/ 455 h 747"/>
                      <a:gd name="T42" fmla="*/ 197 w 1173"/>
                      <a:gd name="T43" fmla="*/ 423 h 747"/>
                      <a:gd name="T44" fmla="*/ 145 w 1173"/>
                      <a:gd name="T45" fmla="*/ 411 h 747"/>
                      <a:gd name="T46" fmla="*/ 101 w 1173"/>
                      <a:gd name="T47" fmla="*/ 415 h 747"/>
                      <a:gd name="T48" fmla="*/ 77 w 1173"/>
                      <a:gd name="T49" fmla="*/ 403 h 747"/>
                      <a:gd name="T50" fmla="*/ 73 w 1173"/>
                      <a:gd name="T51" fmla="*/ 375 h 747"/>
                      <a:gd name="T52" fmla="*/ 73 w 1173"/>
                      <a:gd name="T53" fmla="*/ 331 h 747"/>
                      <a:gd name="T54" fmla="*/ 45 w 1173"/>
                      <a:gd name="T55" fmla="*/ 303 h 747"/>
                      <a:gd name="T56" fmla="*/ 17 w 1173"/>
                      <a:gd name="T57" fmla="*/ 295 h 747"/>
                      <a:gd name="T58" fmla="*/ 1 w 1173"/>
                      <a:gd name="T59" fmla="*/ 267 h 747"/>
                      <a:gd name="T60" fmla="*/ 13 w 1173"/>
                      <a:gd name="T61" fmla="*/ 243 h 747"/>
                      <a:gd name="T62" fmla="*/ 41 w 1173"/>
                      <a:gd name="T63" fmla="*/ 215 h 747"/>
                      <a:gd name="T64" fmla="*/ 77 w 1173"/>
                      <a:gd name="T65" fmla="*/ 203 h 747"/>
                      <a:gd name="T66" fmla="*/ 109 w 1173"/>
                      <a:gd name="T67" fmla="*/ 211 h 747"/>
                      <a:gd name="T68" fmla="*/ 153 w 1173"/>
                      <a:gd name="T69" fmla="*/ 207 h 747"/>
                      <a:gd name="T70" fmla="*/ 185 w 1173"/>
                      <a:gd name="T71" fmla="*/ 171 h 747"/>
                      <a:gd name="T72" fmla="*/ 229 w 1173"/>
                      <a:gd name="T73" fmla="*/ 163 h 747"/>
                      <a:gd name="T74" fmla="*/ 273 w 1173"/>
                      <a:gd name="T75" fmla="*/ 163 h 747"/>
                      <a:gd name="T76" fmla="*/ 321 w 1173"/>
                      <a:gd name="T77" fmla="*/ 151 h 747"/>
                      <a:gd name="T78" fmla="*/ 373 w 1173"/>
                      <a:gd name="T79" fmla="*/ 135 h 747"/>
                      <a:gd name="T80" fmla="*/ 413 w 1173"/>
                      <a:gd name="T81" fmla="*/ 139 h 747"/>
                      <a:gd name="T82" fmla="*/ 469 w 1173"/>
                      <a:gd name="T83" fmla="*/ 139 h 747"/>
                      <a:gd name="T84" fmla="*/ 517 w 1173"/>
                      <a:gd name="T85" fmla="*/ 139 h 747"/>
                      <a:gd name="T86" fmla="*/ 593 w 1173"/>
                      <a:gd name="T87" fmla="*/ 139 h 747"/>
                      <a:gd name="T88" fmla="*/ 621 w 1173"/>
                      <a:gd name="T89" fmla="*/ 127 h 747"/>
                      <a:gd name="T90" fmla="*/ 673 w 1173"/>
                      <a:gd name="T91" fmla="*/ 99 h 747"/>
                      <a:gd name="T92" fmla="*/ 741 w 1173"/>
                      <a:gd name="T93" fmla="*/ 67 h 747"/>
                      <a:gd name="T94" fmla="*/ 785 w 1173"/>
                      <a:gd name="T95" fmla="*/ 39 h 747"/>
                      <a:gd name="T96" fmla="*/ 821 w 1173"/>
                      <a:gd name="T97" fmla="*/ 7 h 747"/>
                      <a:gd name="T98" fmla="*/ 873 w 1173"/>
                      <a:gd name="T99" fmla="*/ 3 h 747"/>
                      <a:gd name="T100" fmla="*/ 933 w 1173"/>
                      <a:gd name="T101" fmla="*/ 23 h 747"/>
                      <a:gd name="T102" fmla="*/ 957 w 1173"/>
                      <a:gd name="T103" fmla="*/ 59 h 747"/>
                      <a:gd name="T104" fmla="*/ 1017 w 1173"/>
                      <a:gd name="T105" fmla="*/ 51 h 747"/>
                      <a:gd name="T106" fmla="*/ 1081 w 1173"/>
                      <a:gd name="T107" fmla="*/ 47 h 747"/>
                      <a:gd name="T108" fmla="*/ 1113 w 1173"/>
                      <a:gd name="T109" fmla="*/ 71 h 747"/>
                      <a:gd name="T110" fmla="*/ 1149 w 1173"/>
                      <a:gd name="T111" fmla="*/ 87 h 747"/>
                      <a:gd name="T112" fmla="*/ 1173 w 1173"/>
                      <a:gd name="T113" fmla="*/ 75 h 747"/>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1173"/>
                      <a:gd name="T172" fmla="*/ 0 h 747"/>
                      <a:gd name="T173" fmla="*/ 1173 w 1173"/>
                      <a:gd name="T174" fmla="*/ 747 h 747"/>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1173" h="747">
                        <a:moveTo>
                          <a:pt x="933" y="747"/>
                        </a:moveTo>
                        <a:cubicBezTo>
                          <a:pt x="939" y="726"/>
                          <a:pt x="946" y="705"/>
                          <a:pt x="949" y="687"/>
                        </a:cubicBezTo>
                        <a:cubicBezTo>
                          <a:pt x="952" y="669"/>
                          <a:pt x="953" y="652"/>
                          <a:pt x="949" y="639"/>
                        </a:cubicBezTo>
                        <a:cubicBezTo>
                          <a:pt x="945" y="626"/>
                          <a:pt x="936" y="614"/>
                          <a:pt x="925" y="607"/>
                        </a:cubicBezTo>
                        <a:cubicBezTo>
                          <a:pt x="914" y="600"/>
                          <a:pt x="898" y="597"/>
                          <a:pt x="881" y="595"/>
                        </a:cubicBezTo>
                        <a:cubicBezTo>
                          <a:pt x="864" y="593"/>
                          <a:pt x="844" y="603"/>
                          <a:pt x="825" y="595"/>
                        </a:cubicBezTo>
                        <a:cubicBezTo>
                          <a:pt x="806" y="587"/>
                          <a:pt x="787" y="558"/>
                          <a:pt x="769" y="547"/>
                        </a:cubicBezTo>
                        <a:cubicBezTo>
                          <a:pt x="751" y="536"/>
                          <a:pt x="734" y="533"/>
                          <a:pt x="717" y="531"/>
                        </a:cubicBezTo>
                        <a:cubicBezTo>
                          <a:pt x="700" y="529"/>
                          <a:pt x="684" y="531"/>
                          <a:pt x="665" y="535"/>
                        </a:cubicBezTo>
                        <a:cubicBezTo>
                          <a:pt x="646" y="539"/>
                          <a:pt x="620" y="553"/>
                          <a:pt x="601" y="555"/>
                        </a:cubicBezTo>
                        <a:cubicBezTo>
                          <a:pt x="582" y="557"/>
                          <a:pt x="567" y="549"/>
                          <a:pt x="553" y="547"/>
                        </a:cubicBezTo>
                        <a:cubicBezTo>
                          <a:pt x="539" y="545"/>
                          <a:pt x="526" y="549"/>
                          <a:pt x="517" y="543"/>
                        </a:cubicBezTo>
                        <a:cubicBezTo>
                          <a:pt x="508" y="537"/>
                          <a:pt x="512" y="518"/>
                          <a:pt x="497" y="511"/>
                        </a:cubicBezTo>
                        <a:cubicBezTo>
                          <a:pt x="482" y="504"/>
                          <a:pt x="445" y="499"/>
                          <a:pt x="429" y="499"/>
                        </a:cubicBezTo>
                        <a:cubicBezTo>
                          <a:pt x="413" y="499"/>
                          <a:pt x="414" y="506"/>
                          <a:pt x="401" y="511"/>
                        </a:cubicBezTo>
                        <a:cubicBezTo>
                          <a:pt x="388" y="516"/>
                          <a:pt x="367" y="523"/>
                          <a:pt x="353" y="527"/>
                        </a:cubicBezTo>
                        <a:cubicBezTo>
                          <a:pt x="339" y="531"/>
                          <a:pt x="330" y="537"/>
                          <a:pt x="317" y="535"/>
                        </a:cubicBezTo>
                        <a:cubicBezTo>
                          <a:pt x="304" y="533"/>
                          <a:pt x="288" y="520"/>
                          <a:pt x="277" y="515"/>
                        </a:cubicBezTo>
                        <a:cubicBezTo>
                          <a:pt x="266" y="510"/>
                          <a:pt x="258" y="507"/>
                          <a:pt x="249" y="503"/>
                        </a:cubicBezTo>
                        <a:cubicBezTo>
                          <a:pt x="240" y="499"/>
                          <a:pt x="229" y="499"/>
                          <a:pt x="225" y="491"/>
                        </a:cubicBezTo>
                        <a:cubicBezTo>
                          <a:pt x="221" y="483"/>
                          <a:pt x="230" y="466"/>
                          <a:pt x="225" y="455"/>
                        </a:cubicBezTo>
                        <a:cubicBezTo>
                          <a:pt x="220" y="444"/>
                          <a:pt x="210" y="430"/>
                          <a:pt x="197" y="423"/>
                        </a:cubicBezTo>
                        <a:cubicBezTo>
                          <a:pt x="184" y="416"/>
                          <a:pt x="161" y="412"/>
                          <a:pt x="145" y="411"/>
                        </a:cubicBezTo>
                        <a:cubicBezTo>
                          <a:pt x="129" y="410"/>
                          <a:pt x="112" y="416"/>
                          <a:pt x="101" y="415"/>
                        </a:cubicBezTo>
                        <a:cubicBezTo>
                          <a:pt x="90" y="414"/>
                          <a:pt x="82" y="410"/>
                          <a:pt x="77" y="403"/>
                        </a:cubicBezTo>
                        <a:cubicBezTo>
                          <a:pt x="72" y="396"/>
                          <a:pt x="74" y="387"/>
                          <a:pt x="73" y="375"/>
                        </a:cubicBezTo>
                        <a:cubicBezTo>
                          <a:pt x="72" y="363"/>
                          <a:pt x="78" y="343"/>
                          <a:pt x="73" y="331"/>
                        </a:cubicBezTo>
                        <a:cubicBezTo>
                          <a:pt x="68" y="319"/>
                          <a:pt x="54" y="309"/>
                          <a:pt x="45" y="303"/>
                        </a:cubicBezTo>
                        <a:cubicBezTo>
                          <a:pt x="36" y="297"/>
                          <a:pt x="24" y="301"/>
                          <a:pt x="17" y="295"/>
                        </a:cubicBezTo>
                        <a:cubicBezTo>
                          <a:pt x="10" y="289"/>
                          <a:pt x="2" y="276"/>
                          <a:pt x="1" y="267"/>
                        </a:cubicBezTo>
                        <a:cubicBezTo>
                          <a:pt x="0" y="258"/>
                          <a:pt x="6" y="252"/>
                          <a:pt x="13" y="243"/>
                        </a:cubicBezTo>
                        <a:cubicBezTo>
                          <a:pt x="20" y="234"/>
                          <a:pt x="30" y="222"/>
                          <a:pt x="41" y="215"/>
                        </a:cubicBezTo>
                        <a:cubicBezTo>
                          <a:pt x="52" y="208"/>
                          <a:pt x="66" y="204"/>
                          <a:pt x="77" y="203"/>
                        </a:cubicBezTo>
                        <a:cubicBezTo>
                          <a:pt x="88" y="202"/>
                          <a:pt x="96" y="210"/>
                          <a:pt x="109" y="211"/>
                        </a:cubicBezTo>
                        <a:cubicBezTo>
                          <a:pt x="122" y="212"/>
                          <a:pt x="140" y="214"/>
                          <a:pt x="153" y="207"/>
                        </a:cubicBezTo>
                        <a:cubicBezTo>
                          <a:pt x="166" y="200"/>
                          <a:pt x="172" y="178"/>
                          <a:pt x="185" y="171"/>
                        </a:cubicBezTo>
                        <a:cubicBezTo>
                          <a:pt x="198" y="164"/>
                          <a:pt x="214" y="164"/>
                          <a:pt x="229" y="163"/>
                        </a:cubicBezTo>
                        <a:cubicBezTo>
                          <a:pt x="244" y="162"/>
                          <a:pt x="258" y="165"/>
                          <a:pt x="273" y="163"/>
                        </a:cubicBezTo>
                        <a:cubicBezTo>
                          <a:pt x="288" y="161"/>
                          <a:pt x="304" y="156"/>
                          <a:pt x="321" y="151"/>
                        </a:cubicBezTo>
                        <a:cubicBezTo>
                          <a:pt x="338" y="146"/>
                          <a:pt x="358" y="137"/>
                          <a:pt x="373" y="135"/>
                        </a:cubicBezTo>
                        <a:cubicBezTo>
                          <a:pt x="388" y="133"/>
                          <a:pt x="397" y="138"/>
                          <a:pt x="413" y="139"/>
                        </a:cubicBezTo>
                        <a:cubicBezTo>
                          <a:pt x="429" y="140"/>
                          <a:pt x="452" y="139"/>
                          <a:pt x="469" y="139"/>
                        </a:cubicBezTo>
                        <a:cubicBezTo>
                          <a:pt x="486" y="139"/>
                          <a:pt x="496" y="139"/>
                          <a:pt x="517" y="139"/>
                        </a:cubicBezTo>
                        <a:cubicBezTo>
                          <a:pt x="538" y="139"/>
                          <a:pt x="576" y="141"/>
                          <a:pt x="593" y="139"/>
                        </a:cubicBezTo>
                        <a:cubicBezTo>
                          <a:pt x="610" y="137"/>
                          <a:pt x="608" y="134"/>
                          <a:pt x="621" y="127"/>
                        </a:cubicBezTo>
                        <a:cubicBezTo>
                          <a:pt x="634" y="120"/>
                          <a:pt x="653" y="109"/>
                          <a:pt x="673" y="99"/>
                        </a:cubicBezTo>
                        <a:cubicBezTo>
                          <a:pt x="693" y="89"/>
                          <a:pt x="722" y="77"/>
                          <a:pt x="741" y="67"/>
                        </a:cubicBezTo>
                        <a:cubicBezTo>
                          <a:pt x="760" y="57"/>
                          <a:pt x="772" y="49"/>
                          <a:pt x="785" y="39"/>
                        </a:cubicBezTo>
                        <a:cubicBezTo>
                          <a:pt x="798" y="29"/>
                          <a:pt x="806" y="13"/>
                          <a:pt x="821" y="7"/>
                        </a:cubicBezTo>
                        <a:cubicBezTo>
                          <a:pt x="836" y="1"/>
                          <a:pt x="854" y="0"/>
                          <a:pt x="873" y="3"/>
                        </a:cubicBezTo>
                        <a:cubicBezTo>
                          <a:pt x="892" y="6"/>
                          <a:pt x="919" y="14"/>
                          <a:pt x="933" y="23"/>
                        </a:cubicBezTo>
                        <a:cubicBezTo>
                          <a:pt x="947" y="32"/>
                          <a:pt x="943" y="54"/>
                          <a:pt x="957" y="59"/>
                        </a:cubicBezTo>
                        <a:cubicBezTo>
                          <a:pt x="971" y="64"/>
                          <a:pt x="996" y="53"/>
                          <a:pt x="1017" y="51"/>
                        </a:cubicBezTo>
                        <a:cubicBezTo>
                          <a:pt x="1038" y="49"/>
                          <a:pt x="1065" y="44"/>
                          <a:pt x="1081" y="47"/>
                        </a:cubicBezTo>
                        <a:cubicBezTo>
                          <a:pt x="1097" y="50"/>
                          <a:pt x="1102" y="64"/>
                          <a:pt x="1113" y="71"/>
                        </a:cubicBezTo>
                        <a:cubicBezTo>
                          <a:pt x="1124" y="78"/>
                          <a:pt x="1139" y="86"/>
                          <a:pt x="1149" y="87"/>
                        </a:cubicBezTo>
                        <a:cubicBezTo>
                          <a:pt x="1159" y="88"/>
                          <a:pt x="1166" y="81"/>
                          <a:pt x="1173" y="75"/>
                        </a:cubicBezTo>
                      </a:path>
                    </a:pathLst>
                  </a:custGeom>
                  <a:noFill/>
                  <a:ln w="9525">
                    <a:solidFill>
                      <a:srgbClr val="C88102"/>
                    </a:solidFill>
                    <a:round/>
                    <a:headEnd/>
                    <a:tailEnd/>
                  </a:ln>
                </p:spPr>
                <p:txBody>
                  <a:bodyPr/>
                  <a:lstStyle/>
                  <a:p>
                    <a:endParaRPr lang="es-CO" dirty="0">
                      <a:latin typeface="Maiandra GD" pitchFamily="34" charset="0"/>
                    </a:endParaRPr>
                  </a:p>
                </p:txBody>
              </p:sp>
              <p:sp>
                <p:nvSpPr>
                  <p:cNvPr id="68" name="Freeform 31"/>
                  <p:cNvSpPr>
                    <a:spLocks/>
                  </p:cNvSpPr>
                  <p:nvPr/>
                </p:nvSpPr>
                <p:spPr bwMode="auto">
                  <a:xfrm>
                    <a:off x="2276" y="1612"/>
                    <a:ext cx="496" cy="168"/>
                  </a:xfrm>
                  <a:custGeom>
                    <a:avLst/>
                    <a:gdLst>
                      <a:gd name="T0" fmla="*/ 332 w 496"/>
                      <a:gd name="T1" fmla="*/ 0 h 168"/>
                      <a:gd name="T2" fmla="*/ 292 w 496"/>
                      <a:gd name="T3" fmla="*/ 12 h 168"/>
                      <a:gd name="T4" fmla="*/ 272 w 496"/>
                      <a:gd name="T5" fmla="*/ 40 h 168"/>
                      <a:gd name="T6" fmla="*/ 232 w 496"/>
                      <a:gd name="T7" fmla="*/ 48 h 168"/>
                      <a:gd name="T8" fmla="*/ 192 w 496"/>
                      <a:gd name="T9" fmla="*/ 48 h 168"/>
                      <a:gd name="T10" fmla="*/ 148 w 496"/>
                      <a:gd name="T11" fmla="*/ 60 h 168"/>
                      <a:gd name="T12" fmla="*/ 128 w 496"/>
                      <a:gd name="T13" fmla="*/ 76 h 168"/>
                      <a:gd name="T14" fmla="*/ 48 w 496"/>
                      <a:gd name="T15" fmla="*/ 64 h 168"/>
                      <a:gd name="T16" fmla="*/ 16 w 496"/>
                      <a:gd name="T17" fmla="*/ 76 h 168"/>
                      <a:gd name="T18" fmla="*/ 0 w 496"/>
                      <a:gd name="T19" fmla="*/ 120 h 168"/>
                      <a:gd name="T20" fmla="*/ 60 w 496"/>
                      <a:gd name="T21" fmla="*/ 136 h 168"/>
                      <a:gd name="T22" fmla="*/ 100 w 496"/>
                      <a:gd name="T23" fmla="*/ 124 h 168"/>
                      <a:gd name="T24" fmla="*/ 156 w 496"/>
                      <a:gd name="T25" fmla="*/ 128 h 168"/>
                      <a:gd name="T26" fmla="*/ 172 w 496"/>
                      <a:gd name="T27" fmla="*/ 156 h 168"/>
                      <a:gd name="T28" fmla="*/ 216 w 496"/>
                      <a:gd name="T29" fmla="*/ 168 h 168"/>
                      <a:gd name="T30" fmla="*/ 248 w 496"/>
                      <a:gd name="T31" fmla="*/ 152 h 168"/>
                      <a:gd name="T32" fmla="*/ 284 w 496"/>
                      <a:gd name="T33" fmla="*/ 144 h 168"/>
                      <a:gd name="T34" fmla="*/ 300 w 496"/>
                      <a:gd name="T35" fmla="*/ 120 h 168"/>
                      <a:gd name="T36" fmla="*/ 340 w 496"/>
                      <a:gd name="T37" fmla="*/ 88 h 168"/>
                      <a:gd name="T38" fmla="*/ 384 w 496"/>
                      <a:gd name="T39" fmla="*/ 76 h 168"/>
                      <a:gd name="T40" fmla="*/ 436 w 496"/>
                      <a:gd name="T41" fmla="*/ 76 h 168"/>
                      <a:gd name="T42" fmla="*/ 476 w 496"/>
                      <a:gd name="T43" fmla="*/ 72 h 168"/>
                      <a:gd name="T44" fmla="*/ 496 w 496"/>
                      <a:gd name="T45" fmla="*/ 48 h 168"/>
                      <a:gd name="T46" fmla="*/ 484 w 496"/>
                      <a:gd name="T47" fmla="*/ 16 h 168"/>
                      <a:gd name="T48" fmla="*/ 448 w 496"/>
                      <a:gd name="T49" fmla="*/ 12 h 168"/>
                      <a:gd name="T50" fmla="*/ 396 w 496"/>
                      <a:gd name="T51" fmla="*/ 8 h 168"/>
                      <a:gd name="T52" fmla="*/ 368 w 496"/>
                      <a:gd name="T53" fmla="*/ 0 h 168"/>
                      <a:gd name="T54" fmla="*/ 332 w 496"/>
                      <a:gd name="T55" fmla="*/ 0 h 16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496"/>
                      <a:gd name="T85" fmla="*/ 0 h 168"/>
                      <a:gd name="T86" fmla="*/ 496 w 496"/>
                      <a:gd name="T87" fmla="*/ 168 h 16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496" h="168">
                        <a:moveTo>
                          <a:pt x="332" y="0"/>
                        </a:moveTo>
                        <a:lnTo>
                          <a:pt x="292" y="12"/>
                        </a:lnTo>
                        <a:lnTo>
                          <a:pt x="272" y="40"/>
                        </a:lnTo>
                        <a:lnTo>
                          <a:pt x="232" y="48"/>
                        </a:lnTo>
                        <a:lnTo>
                          <a:pt x="192" y="48"/>
                        </a:lnTo>
                        <a:lnTo>
                          <a:pt x="148" y="60"/>
                        </a:lnTo>
                        <a:lnTo>
                          <a:pt x="128" y="76"/>
                        </a:lnTo>
                        <a:lnTo>
                          <a:pt x="48" y="64"/>
                        </a:lnTo>
                        <a:lnTo>
                          <a:pt x="16" y="76"/>
                        </a:lnTo>
                        <a:lnTo>
                          <a:pt x="0" y="120"/>
                        </a:lnTo>
                        <a:lnTo>
                          <a:pt x="60" y="136"/>
                        </a:lnTo>
                        <a:lnTo>
                          <a:pt x="100" y="124"/>
                        </a:lnTo>
                        <a:lnTo>
                          <a:pt x="156" y="128"/>
                        </a:lnTo>
                        <a:lnTo>
                          <a:pt x="172" y="156"/>
                        </a:lnTo>
                        <a:lnTo>
                          <a:pt x="216" y="168"/>
                        </a:lnTo>
                        <a:lnTo>
                          <a:pt x="248" y="152"/>
                        </a:lnTo>
                        <a:lnTo>
                          <a:pt x="284" y="144"/>
                        </a:lnTo>
                        <a:lnTo>
                          <a:pt x="300" y="120"/>
                        </a:lnTo>
                        <a:lnTo>
                          <a:pt x="340" y="88"/>
                        </a:lnTo>
                        <a:lnTo>
                          <a:pt x="384" y="76"/>
                        </a:lnTo>
                        <a:lnTo>
                          <a:pt x="436" y="76"/>
                        </a:lnTo>
                        <a:lnTo>
                          <a:pt x="476" y="72"/>
                        </a:lnTo>
                        <a:lnTo>
                          <a:pt x="496" y="48"/>
                        </a:lnTo>
                        <a:lnTo>
                          <a:pt x="484" y="16"/>
                        </a:lnTo>
                        <a:lnTo>
                          <a:pt x="448" y="12"/>
                        </a:lnTo>
                        <a:lnTo>
                          <a:pt x="396" y="8"/>
                        </a:lnTo>
                        <a:lnTo>
                          <a:pt x="368" y="0"/>
                        </a:lnTo>
                        <a:lnTo>
                          <a:pt x="332" y="0"/>
                        </a:lnTo>
                        <a:close/>
                      </a:path>
                    </a:pathLst>
                  </a:custGeom>
                  <a:noFill/>
                  <a:ln w="9525">
                    <a:solidFill>
                      <a:srgbClr val="C88102"/>
                    </a:solidFill>
                    <a:round/>
                    <a:headEnd/>
                    <a:tailEnd/>
                  </a:ln>
                </p:spPr>
                <p:txBody>
                  <a:bodyPr/>
                  <a:lstStyle/>
                  <a:p>
                    <a:endParaRPr lang="es-CO" dirty="0">
                      <a:latin typeface="Maiandra GD" pitchFamily="34" charset="0"/>
                    </a:endParaRPr>
                  </a:p>
                </p:txBody>
              </p:sp>
              <p:sp>
                <p:nvSpPr>
                  <p:cNvPr id="69" name="Freeform 32"/>
                  <p:cNvSpPr>
                    <a:spLocks/>
                  </p:cNvSpPr>
                  <p:nvPr/>
                </p:nvSpPr>
                <p:spPr bwMode="auto">
                  <a:xfrm>
                    <a:off x="1344" y="1559"/>
                    <a:ext cx="2688" cy="2160"/>
                  </a:xfrm>
                  <a:custGeom>
                    <a:avLst/>
                    <a:gdLst>
                      <a:gd name="T0" fmla="*/ 28 w 2688"/>
                      <a:gd name="T1" fmla="*/ 2105 h 2160"/>
                      <a:gd name="T2" fmla="*/ 124 w 2688"/>
                      <a:gd name="T3" fmla="*/ 2089 h 2160"/>
                      <a:gd name="T4" fmla="*/ 156 w 2688"/>
                      <a:gd name="T5" fmla="*/ 2141 h 2160"/>
                      <a:gd name="T6" fmla="*/ 232 w 2688"/>
                      <a:gd name="T7" fmla="*/ 2125 h 2160"/>
                      <a:gd name="T8" fmla="*/ 368 w 2688"/>
                      <a:gd name="T9" fmla="*/ 2157 h 2160"/>
                      <a:gd name="T10" fmla="*/ 496 w 2688"/>
                      <a:gd name="T11" fmla="*/ 2141 h 2160"/>
                      <a:gd name="T12" fmla="*/ 596 w 2688"/>
                      <a:gd name="T13" fmla="*/ 2125 h 2160"/>
                      <a:gd name="T14" fmla="*/ 664 w 2688"/>
                      <a:gd name="T15" fmla="*/ 2029 h 2160"/>
                      <a:gd name="T16" fmla="*/ 644 w 2688"/>
                      <a:gd name="T17" fmla="*/ 1953 h 2160"/>
                      <a:gd name="T18" fmla="*/ 680 w 2688"/>
                      <a:gd name="T19" fmla="*/ 1853 h 2160"/>
                      <a:gd name="T20" fmla="*/ 756 w 2688"/>
                      <a:gd name="T21" fmla="*/ 1749 h 2160"/>
                      <a:gd name="T22" fmla="*/ 776 w 2688"/>
                      <a:gd name="T23" fmla="*/ 1657 h 2160"/>
                      <a:gd name="T24" fmla="*/ 824 w 2688"/>
                      <a:gd name="T25" fmla="*/ 1573 h 2160"/>
                      <a:gd name="T26" fmla="*/ 936 w 2688"/>
                      <a:gd name="T27" fmla="*/ 1557 h 2160"/>
                      <a:gd name="T28" fmla="*/ 1012 w 2688"/>
                      <a:gd name="T29" fmla="*/ 1585 h 2160"/>
                      <a:gd name="T30" fmla="*/ 1156 w 2688"/>
                      <a:gd name="T31" fmla="*/ 1565 h 2160"/>
                      <a:gd name="T32" fmla="*/ 1304 w 2688"/>
                      <a:gd name="T33" fmla="*/ 1549 h 2160"/>
                      <a:gd name="T34" fmla="*/ 1460 w 2688"/>
                      <a:gd name="T35" fmla="*/ 1545 h 2160"/>
                      <a:gd name="T36" fmla="*/ 1532 w 2688"/>
                      <a:gd name="T37" fmla="*/ 1593 h 2160"/>
                      <a:gd name="T38" fmla="*/ 1544 w 2688"/>
                      <a:gd name="T39" fmla="*/ 1653 h 2160"/>
                      <a:gd name="T40" fmla="*/ 1608 w 2688"/>
                      <a:gd name="T41" fmla="*/ 1689 h 2160"/>
                      <a:gd name="T42" fmla="*/ 1644 w 2688"/>
                      <a:gd name="T43" fmla="*/ 1761 h 2160"/>
                      <a:gd name="T44" fmla="*/ 1656 w 2688"/>
                      <a:gd name="T45" fmla="*/ 1825 h 2160"/>
                      <a:gd name="T46" fmla="*/ 1720 w 2688"/>
                      <a:gd name="T47" fmla="*/ 1869 h 2160"/>
                      <a:gd name="T48" fmla="*/ 1812 w 2688"/>
                      <a:gd name="T49" fmla="*/ 1861 h 2160"/>
                      <a:gd name="T50" fmla="*/ 1844 w 2688"/>
                      <a:gd name="T51" fmla="*/ 1773 h 2160"/>
                      <a:gd name="T52" fmla="*/ 1828 w 2688"/>
                      <a:gd name="T53" fmla="*/ 1657 h 2160"/>
                      <a:gd name="T54" fmla="*/ 1936 w 2688"/>
                      <a:gd name="T55" fmla="*/ 1621 h 2160"/>
                      <a:gd name="T56" fmla="*/ 2028 w 2688"/>
                      <a:gd name="T57" fmla="*/ 1561 h 2160"/>
                      <a:gd name="T58" fmla="*/ 2152 w 2688"/>
                      <a:gd name="T59" fmla="*/ 1509 h 2160"/>
                      <a:gd name="T60" fmla="*/ 2144 w 2688"/>
                      <a:gd name="T61" fmla="*/ 1373 h 2160"/>
                      <a:gd name="T62" fmla="*/ 2064 w 2688"/>
                      <a:gd name="T63" fmla="*/ 1297 h 2160"/>
                      <a:gd name="T64" fmla="*/ 1916 w 2688"/>
                      <a:gd name="T65" fmla="*/ 1309 h 2160"/>
                      <a:gd name="T66" fmla="*/ 1880 w 2688"/>
                      <a:gd name="T67" fmla="*/ 1221 h 2160"/>
                      <a:gd name="T68" fmla="*/ 1964 w 2688"/>
                      <a:gd name="T69" fmla="*/ 1101 h 2160"/>
                      <a:gd name="T70" fmla="*/ 2056 w 2688"/>
                      <a:gd name="T71" fmla="*/ 997 h 2160"/>
                      <a:gd name="T72" fmla="*/ 2152 w 2688"/>
                      <a:gd name="T73" fmla="*/ 913 h 2160"/>
                      <a:gd name="T74" fmla="*/ 2284 w 2688"/>
                      <a:gd name="T75" fmla="*/ 881 h 2160"/>
                      <a:gd name="T76" fmla="*/ 2444 w 2688"/>
                      <a:gd name="T77" fmla="*/ 817 h 2160"/>
                      <a:gd name="T78" fmla="*/ 2616 w 2688"/>
                      <a:gd name="T79" fmla="*/ 757 h 2160"/>
                      <a:gd name="T80" fmla="*/ 2612 w 2688"/>
                      <a:gd name="T81" fmla="*/ 641 h 2160"/>
                      <a:gd name="T82" fmla="*/ 2548 w 2688"/>
                      <a:gd name="T83" fmla="*/ 513 h 2160"/>
                      <a:gd name="T84" fmla="*/ 2404 w 2688"/>
                      <a:gd name="T85" fmla="*/ 485 h 2160"/>
                      <a:gd name="T86" fmla="*/ 2320 w 2688"/>
                      <a:gd name="T87" fmla="*/ 417 h 2160"/>
                      <a:gd name="T88" fmla="*/ 2156 w 2688"/>
                      <a:gd name="T89" fmla="*/ 417 h 2160"/>
                      <a:gd name="T90" fmla="*/ 2064 w 2688"/>
                      <a:gd name="T91" fmla="*/ 409 h 2160"/>
                      <a:gd name="T92" fmla="*/ 1916 w 2688"/>
                      <a:gd name="T93" fmla="*/ 397 h 2160"/>
                      <a:gd name="T94" fmla="*/ 1840 w 2688"/>
                      <a:gd name="T95" fmla="*/ 409 h 2160"/>
                      <a:gd name="T96" fmla="*/ 1760 w 2688"/>
                      <a:gd name="T97" fmla="*/ 329 h 2160"/>
                      <a:gd name="T98" fmla="*/ 1644 w 2688"/>
                      <a:gd name="T99" fmla="*/ 309 h 2160"/>
                      <a:gd name="T100" fmla="*/ 1616 w 2688"/>
                      <a:gd name="T101" fmla="*/ 241 h 2160"/>
                      <a:gd name="T102" fmla="*/ 1636 w 2688"/>
                      <a:gd name="T103" fmla="*/ 189 h 2160"/>
                      <a:gd name="T104" fmla="*/ 1760 w 2688"/>
                      <a:gd name="T105" fmla="*/ 153 h 2160"/>
                      <a:gd name="T106" fmla="*/ 1900 w 2688"/>
                      <a:gd name="T107" fmla="*/ 129 h 2160"/>
                      <a:gd name="T108" fmla="*/ 2112 w 2688"/>
                      <a:gd name="T109" fmla="*/ 137 h 2160"/>
                      <a:gd name="T110" fmla="*/ 2256 w 2688"/>
                      <a:gd name="T111" fmla="*/ 65 h 2160"/>
                      <a:gd name="T112" fmla="*/ 2404 w 2688"/>
                      <a:gd name="T113" fmla="*/ 5 h 2160"/>
                      <a:gd name="T114" fmla="*/ 2560 w 2688"/>
                      <a:gd name="T115" fmla="*/ 53 h 2160"/>
                      <a:gd name="T116" fmla="*/ 2660 w 2688"/>
                      <a:gd name="T117" fmla="*/ 81 h 2160"/>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w 2688"/>
                      <a:gd name="T178" fmla="*/ 0 h 2160"/>
                      <a:gd name="T179" fmla="*/ 2688 w 2688"/>
                      <a:gd name="T180" fmla="*/ 2160 h 2160"/>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T177" t="T178" r="T179" b="T180"/>
                    <a:pathLst>
                      <a:path w="2688" h="2160">
                        <a:moveTo>
                          <a:pt x="0" y="2137"/>
                        </a:moveTo>
                        <a:cubicBezTo>
                          <a:pt x="7" y="2124"/>
                          <a:pt x="14" y="2112"/>
                          <a:pt x="28" y="2105"/>
                        </a:cubicBezTo>
                        <a:cubicBezTo>
                          <a:pt x="42" y="2098"/>
                          <a:pt x="68" y="2096"/>
                          <a:pt x="84" y="2093"/>
                        </a:cubicBezTo>
                        <a:cubicBezTo>
                          <a:pt x="100" y="2090"/>
                          <a:pt x="112" y="2088"/>
                          <a:pt x="124" y="2089"/>
                        </a:cubicBezTo>
                        <a:cubicBezTo>
                          <a:pt x="136" y="2090"/>
                          <a:pt x="151" y="2092"/>
                          <a:pt x="156" y="2101"/>
                        </a:cubicBezTo>
                        <a:cubicBezTo>
                          <a:pt x="161" y="2110"/>
                          <a:pt x="151" y="2132"/>
                          <a:pt x="156" y="2141"/>
                        </a:cubicBezTo>
                        <a:cubicBezTo>
                          <a:pt x="161" y="2150"/>
                          <a:pt x="171" y="2160"/>
                          <a:pt x="184" y="2157"/>
                        </a:cubicBezTo>
                        <a:cubicBezTo>
                          <a:pt x="197" y="2154"/>
                          <a:pt x="213" y="2126"/>
                          <a:pt x="232" y="2125"/>
                        </a:cubicBezTo>
                        <a:cubicBezTo>
                          <a:pt x="251" y="2124"/>
                          <a:pt x="273" y="2144"/>
                          <a:pt x="296" y="2149"/>
                        </a:cubicBezTo>
                        <a:cubicBezTo>
                          <a:pt x="319" y="2154"/>
                          <a:pt x="346" y="2158"/>
                          <a:pt x="368" y="2157"/>
                        </a:cubicBezTo>
                        <a:cubicBezTo>
                          <a:pt x="390" y="2156"/>
                          <a:pt x="407" y="2144"/>
                          <a:pt x="428" y="2141"/>
                        </a:cubicBezTo>
                        <a:cubicBezTo>
                          <a:pt x="449" y="2138"/>
                          <a:pt x="478" y="2140"/>
                          <a:pt x="496" y="2141"/>
                        </a:cubicBezTo>
                        <a:cubicBezTo>
                          <a:pt x="514" y="2142"/>
                          <a:pt x="519" y="2152"/>
                          <a:pt x="536" y="2149"/>
                        </a:cubicBezTo>
                        <a:cubicBezTo>
                          <a:pt x="553" y="2146"/>
                          <a:pt x="577" y="2136"/>
                          <a:pt x="596" y="2125"/>
                        </a:cubicBezTo>
                        <a:cubicBezTo>
                          <a:pt x="615" y="2114"/>
                          <a:pt x="641" y="2101"/>
                          <a:pt x="652" y="2085"/>
                        </a:cubicBezTo>
                        <a:cubicBezTo>
                          <a:pt x="663" y="2069"/>
                          <a:pt x="664" y="2046"/>
                          <a:pt x="664" y="2029"/>
                        </a:cubicBezTo>
                        <a:cubicBezTo>
                          <a:pt x="664" y="2012"/>
                          <a:pt x="655" y="1994"/>
                          <a:pt x="652" y="1981"/>
                        </a:cubicBezTo>
                        <a:cubicBezTo>
                          <a:pt x="649" y="1968"/>
                          <a:pt x="645" y="1967"/>
                          <a:pt x="644" y="1953"/>
                        </a:cubicBezTo>
                        <a:cubicBezTo>
                          <a:pt x="643" y="1939"/>
                          <a:pt x="638" y="1914"/>
                          <a:pt x="644" y="1897"/>
                        </a:cubicBezTo>
                        <a:cubicBezTo>
                          <a:pt x="650" y="1880"/>
                          <a:pt x="667" y="1868"/>
                          <a:pt x="680" y="1853"/>
                        </a:cubicBezTo>
                        <a:cubicBezTo>
                          <a:pt x="693" y="1838"/>
                          <a:pt x="711" y="1822"/>
                          <a:pt x="724" y="1805"/>
                        </a:cubicBezTo>
                        <a:cubicBezTo>
                          <a:pt x="737" y="1788"/>
                          <a:pt x="748" y="1765"/>
                          <a:pt x="756" y="1749"/>
                        </a:cubicBezTo>
                        <a:cubicBezTo>
                          <a:pt x="764" y="1733"/>
                          <a:pt x="769" y="1724"/>
                          <a:pt x="772" y="1709"/>
                        </a:cubicBezTo>
                        <a:cubicBezTo>
                          <a:pt x="775" y="1694"/>
                          <a:pt x="771" y="1674"/>
                          <a:pt x="776" y="1657"/>
                        </a:cubicBezTo>
                        <a:cubicBezTo>
                          <a:pt x="781" y="1640"/>
                          <a:pt x="792" y="1619"/>
                          <a:pt x="800" y="1605"/>
                        </a:cubicBezTo>
                        <a:cubicBezTo>
                          <a:pt x="808" y="1591"/>
                          <a:pt x="809" y="1582"/>
                          <a:pt x="824" y="1573"/>
                        </a:cubicBezTo>
                        <a:cubicBezTo>
                          <a:pt x="839" y="1564"/>
                          <a:pt x="869" y="1556"/>
                          <a:pt x="888" y="1553"/>
                        </a:cubicBezTo>
                        <a:cubicBezTo>
                          <a:pt x="907" y="1550"/>
                          <a:pt x="922" y="1552"/>
                          <a:pt x="936" y="1557"/>
                        </a:cubicBezTo>
                        <a:cubicBezTo>
                          <a:pt x="950" y="1562"/>
                          <a:pt x="959" y="1576"/>
                          <a:pt x="972" y="1581"/>
                        </a:cubicBezTo>
                        <a:cubicBezTo>
                          <a:pt x="985" y="1586"/>
                          <a:pt x="994" y="1586"/>
                          <a:pt x="1012" y="1585"/>
                        </a:cubicBezTo>
                        <a:cubicBezTo>
                          <a:pt x="1030" y="1584"/>
                          <a:pt x="1056" y="1576"/>
                          <a:pt x="1080" y="1573"/>
                        </a:cubicBezTo>
                        <a:cubicBezTo>
                          <a:pt x="1104" y="1570"/>
                          <a:pt x="1133" y="1568"/>
                          <a:pt x="1156" y="1565"/>
                        </a:cubicBezTo>
                        <a:cubicBezTo>
                          <a:pt x="1179" y="1562"/>
                          <a:pt x="1195" y="1560"/>
                          <a:pt x="1220" y="1557"/>
                        </a:cubicBezTo>
                        <a:cubicBezTo>
                          <a:pt x="1245" y="1554"/>
                          <a:pt x="1278" y="1551"/>
                          <a:pt x="1304" y="1549"/>
                        </a:cubicBezTo>
                        <a:cubicBezTo>
                          <a:pt x="1330" y="1547"/>
                          <a:pt x="1350" y="1546"/>
                          <a:pt x="1376" y="1545"/>
                        </a:cubicBezTo>
                        <a:cubicBezTo>
                          <a:pt x="1402" y="1544"/>
                          <a:pt x="1439" y="1542"/>
                          <a:pt x="1460" y="1545"/>
                        </a:cubicBezTo>
                        <a:cubicBezTo>
                          <a:pt x="1481" y="1548"/>
                          <a:pt x="1488" y="1553"/>
                          <a:pt x="1500" y="1561"/>
                        </a:cubicBezTo>
                        <a:cubicBezTo>
                          <a:pt x="1512" y="1569"/>
                          <a:pt x="1527" y="1582"/>
                          <a:pt x="1532" y="1593"/>
                        </a:cubicBezTo>
                        <a:cubicBezTo>
                          <a:pt x="1537" y="1604"/>
                          <a:pt x="1530" y="1619"/>
                          <a:pt x="1532" y="1629"/>
                        </a:cubicBezTo>
                        <a:cubicBezTo>
                          <a:pt x="1534" y="1639"/>
                          <a:pt x="1537" y="1648"/>
                          <a:pt x="1544" y="1653"/>
                        </a:cubicBezTo>
                        <a:cubicBezTo>
                          <a:pt x="1551" y="1658"/>
                          <a:pt x="1565" y="1655"/>
                          <a:pt x="1576" y="1661"/>
                        </a:cubicBezTo>
                        <a:cubicBezTo>
                          <a:pt x="1587" y="1667"/>
                          <a:pt x="1598" y="1679"/>
                          <a:pt x="1608" y="1689"/>
                        </a:cubicBezTo>
                        <a:cubicBezTo>
                          <a:pt x="1618" y="1699"/>
                          <a:pt x="1630" y="1709"/>
                          <a:pt x="1636" y="1721"/>
                        </a:cubicBezTo>
                        <a:cubicBezTo>
                          <a:pt x="1642" y="1733"/>
                          <a:pt x="1643" y="1748"/>
                          <a:pt x="1644" y="1761"/>
                        </a:cubicBezTo>
                        <a:cubicBezTo>
                          <a:pt x="1645" y="1774"/>
                          <a:pt x="1642" y="1786"/>
                          <a:pt x="1644" y="1797"/>
                        </a:cubicBezTo>
                        <a:cubicBezTo>
                          <a:pt x="1646" y="1808"/>
                          <a:pt x="1648" y="1818"/>
                          <a:pt x="1656" y="1825"/>
                        </a:cubicBezTo>
                        <a:cubicBezTo>
                          <a:pt x="1664" y="1832"/>
                          <a:pt x="1681" y="1834"/>
                          <a:pt x="1692" y="1841"/>
                        </a:cubicBezTo>
                        <a:cubicBezTo>
                          <a:pt x="1703" y="1848"/>
                          <a:pt x="1709" y="1863"/>
                          <a:pt x="1720" y="1869"/>
                        </a:cubicBezTo>
                        <a:cubicBezTo>
                          <a:pt x="1731" y="1875"/>
                          <a:pt x="1741" y="1878"/>
                          <a:pt x="1756" y="1877"/>
                        </a:cubicBezTo>
                        <a:cubicBezTo>
                          <a:pt x="1771" y="1876"/>
                          <a:pt x="1798" y="1870"/>
                          <a:pt x="1812" y="1861"/>
                        </a:cubicBezTo>
                        <a:cubicBezTo>
                          <a:pt x="1826" y="1852"/>
                          <a:pt x="1835" y="1840"/>
                          <a:pt x="1840" y="1825"/>
                        </a:cubicBezTo>
                        <a:cubicBezTo>
                          <a:pt x="1845" y="1810"/>
                          <a:pt x="1846" y="1790"/>
                          <a:pt x="1844" y="1773"/>
                        </a:cubicBezTo>
                        <a:cubicBezTo>
                          <a:pt x="1842" y="1756"/>
                          <a:pt x="1831" y="1740"/>
                          <a:pt x="1828" y="1721"/>
                        </a:cubicBezTo>
                        <a:cubicBezTo>
                          <a:pt x="1825" y="1702"/>
                          <a:pt x="1819" y="1674"/>
                          <a:pt x="1828" y="1657"/>
                        </a:cubicBezTo>
                        <a:cubicBezTo>
                          <a:pt x="1837" y="1640"/>
                          <a:pt x="1862" y="1627"/>
                          <a:pt x="1880" y="1621"/>
                        </a:cubicBezTo>
                        <a:cubicBezTo>
                          <a:pt x="1898" y="1615"/>
                          <a:pt x="1920" y="1626"/>
                          <a:pt x="1936" y="1621"/>
                        </a:cubicBezTo>
                        <a:cubicBezTo>
                          <a:pt x="1952" y="1616"/>
                          <a:pt x="1961" y="1603"/>
                          <a:pt x="1976" y="1593"/>
                        </a:cubicBezTo>
                        <a:cubicBezTo>
                          <a:pt x="1991" y="1583"/>
                          <a:pt x="2005" y="1568"/>
                          <a:pt x="2028" y="1561"/>
                        </a:cubicBezTo>
                        <a:cubicBezTo>
                          <a:pt x="2051" y="1554"/>
                          <a:pt x="2091" y="1562"/>
                          <a:pt x="2112" y="1553"/>
                        </a:cubicBezTo>
                        <a:cubicBezTo>
                          <a:pt x="2133" y="1544"/>
                          <a:pt x="2145" y="1530"/>
                          <a:pt x="2152" y="1509"/>
                        </a:cubicBezTo>
                        <a:cubicBezTo>
                          <a:pt x="2159" y="1488"/>
                          <a:pt x="2157" y="1452"/>
                          <a:pt x="2156" y="1429"/>
                        </a:cubicBezTo>
                        <a:cubicBezTo>
                          <a:pt x="2155" y="1406"/>
                          <a:pt x="2152" y="1390"/>
                          <a:pt x="2144" y="1373"/>
                        </a:cubicBezTo>
                        <a:cubicBezTo>
                          <a:pt x="2136" y="1356"/>
                          <a:pt x="2121" y="1338"/>
                          <a:pt x="2108" y="1325"/>
                        </a:cubicBezTo>
                        <a:cubicBezTo>
                          <a:pt x="2095" y="1312"/>
                          <a:pt x="2079" y="1300"/>
                          <a:pt x="2064" y="1297"/>
                        </a:cubicBezTo>
                        <a:cubicBezTo>
                          <a:pt x="2049" y="1294"/>
                          <a:pt x="2041" y="1307"/>
                          <a:pt x="2016" y="1309"/>
                        </a:cubicBezTo>
                        <a:cubicBezTo>
                          <a:pt x="1991" y="1311"/>
                          <a:pt x="1937" y="1315"/>
                          <a:pt x="1916" y="1309"/>
                        </a:cubicBezTo>
                        <a:cubicBezTo>
                          <a:pt x="1895" y="1303"/>
                          <a:pt x="1894" y="1288"/>
                          <a:pt x="1888" y="1273"/>
                        </a:cubicBezTo>
                        <a:cubicBezTo>
                          <a:pt x="1882" y="1258"/>
                          <a:pt x="1876" y="1243"/>
                          <a:pt x="1880" y="1221"/>
                        </a:cubicBezTo>
                        <a:cubicBezTo>
                          <a:pt x="1884" y="1199"/>
                          <a:pt x="1898" y="1161"/>
                          <a:pt x="1912" y="1141"/>
                        </a:cubicBezTo>
                        <a:cubicBezTo>
                          <a:pt x="1926" y="1121"/>
                          <a:pt x="1945" y="1115"/>
                          <a:pt x="1964" y="1101"/>
                        </a:cubicBezTo>
                        <a:cubicBezTo>
                          <a:pt x="1983" y="1087"/>
                          <a:pt x="2009" y="1074"/>
                          <a:pt x="2024" y="1057"/>
                        </a:cubicBezTo>
                        <a:cubicBezTo>
                          <a:pt x="2039" y="1040"/>
                          <a:pt x="2043" y="1017"/>
                          <a:pt x="2056" y="997"/>
                        </a:cubicBezTo>
                        <a:cubicBezTo>
                          <a:pt x="2069" y="977"/>
                          <a:pt x="2084" y="951"/>
                          <a:pt x="2100" y="937"/>
                        </a:cubicBezTo>
                        <a:cubicBezTo>
                          <a:pt x="2116" y="923"/>
                          <a:pt x="2135" y="916"/>
                          <a:pt x="2152" y="913"/>
                        </a:cubicBezTo>
                        <a:cubicBezTo>
                          <a:pt x="2169" y="910"/>
                          <a:pt x="2178" y="926"/>
                          <a:pt x="2200" y="921"/>
                        </a:cubicBezTo>
                        <a:cubicBezTo>
                          <a:pt x="2222" y="916"/>
                          <a:pt x="2259" y="897"/>
                          <a:pt x="2284" y="881"/>
                        </a:cubicBezTo>
                        <a:cubicBezTo>
                          <a:pt x="2309" y="865"/>
                          <a:pt x="2321" y="836"/>
                          <a:pt x="2348" y="825"/>
                        </a:cubicBezTo>
                        <a:cubicBezTo>
                          <a:pt x="2375" y="814"/>
                          <a:pt x="2417" y="828"/>
                          <a:pt x="2444" y="817"/>
                        </a:cubicBezTo>
                        <a:cubicBezTo>
                          <a:pt x="2471" y="806"/>
                          <a:pt x="2479" y="771"/>
                          <a:pt x="2508" y="761"/>
                        </a:cubicBezTo>
                        <a:cubicBezTo>
                          <a:pt x="2537" y="751"/>
                          <a:pt x="2593" y="768"/>
                          <a:pt x="2616" y="757"/>
                        </a:cubicBezTo>
                        <a:cubicBezTo>
                          <a:pt x="2639" y="746"/>
                          <a:pt x="2649" y="716"/>
                          <a:pt x="2648" y="697"/>
                        </a:cubicBezTo>
                        <a:cubicBezTo>
                          <a:pt x="2647" y="678"/>
                          <a:pt x="2625" y="660"/>
                          <a:pt x="2612" y="641"/>
                        </a:cubicBezTo>
                        <a:cubicBezTo>
                          <a:pt x="2599" y="622"/>
                          <a:pt x="2579" y="602"/>
                          <a:pt x="2568" y="581"/>
                        </a:cubicBezTo>
                        <a:cubicBezTo>
                          <a:pt x="2557" y="560"/>
                          <a:pt x="2562" y="528"/>
                          <a:pt x="2548" y="513"/>
                        </a:cubicBezTo>
                        <a:cubicBezTo>
                          <a:pt x="2534" y="498"/>
                          <a:pt x="2508" y="498"/>
                          <a:pt x="2484" y="493"/>
                        </a:cubicBezTo>
                        <a:cubicBezTo>
                          <a:pt x="2460" y="488"/>
                          <a:pt x="2426" y="492"/>
                          <a:pt x="2404" y="485"/>
                        </a:cubicBezTo>
                        <a:cubicBezTo>
                          <a:pt x="2382" y="478"/>
                          <a:pt x="2366" y="460"/>
                          <a:pt x="2352" y="449"/>
                        </a:cubicBezTo>
                        <a:cubicBezTo>
                          <a:pt x="2338" y="438"/>
                          <a:pt x="2337" y="424"/>
                          <a:pt x="2320" y="417"/>
                        </a:cubicBezTo>
                        <a:cubicBezTo>
                          <a:pt x="2303" y="410"/>
                          <a:pt x="2275" y="405"/>
                          <a:pt x="2248" y="405"/>
                        </a:cubicBezTo>
                        <a:cubicBezTo>
                          <a:pt x="2221" y="405"/>
                          <a:pt x="2181" y="414"/>
                          <a:pt x="2156" y="417"/>
                        </a:cubicBezTo>
                        <a:cubicBezTo>
                          <a:pt x="2131" y="420"/>
                          <a:pt x="2111" y="422"/>
                          <a:pt x="2096" y="421"/>
                        </a:cubicBezTo>
                        <a:cubicBezTo>
                          <a:pt x="2081" y="420"/>
                          <a:pt x="2081" y="414"/>
                          <a:pt x="2064" y="409"/>
                        </a:cubicBezTo>
                        <a:cubicBezTo>
                          <a:pt x="2047" y="404"/>
                          <a:pt x="2017" y="391"/>
                          <a:pt x="1992" y="389"/>
                        </a:cubicBezTo>
                        <a:cubicBezTo>
                          <a:pt x="1967" y="387"/>
                          <a:pt x="1937" y="394"/>
                          <a:pt x="1916" y="397"/>
                        </a:cubicBezTo>
                        <a:cubicBezTo>
                          <a:pt x="1895" y="400"/>
                          <a:pt x="1877" y="407"/>
                          <a:pt x="1864" y="409"/>
                        </a:cubicBezTo>
                        <a:cubicBezTo>
                          <a:pt x="1851" y="411"/>
                          <a:pt x="1851" y="415"/>
                          <a:pt x="1840" y="409"/>
                        </a:cubicBezTo>
                        <a:cubicBezTo>
                          <a:pt x="1829" y="403"/>
                          <a:pt x="1809" y="386"/>
                          <a:pt x="1796" y="373"/>
                        </a:cubicBezTo>
                        <a:cubicBezTo>
                          <a:pt x="1783" y="360"/>
                          <a:pt x="1777" y="340"/>
                          <a:pt x="1760" y="329"/>
                        </a:cubicBezTo>
                        <a:cubicBezTo>
                          <a:pt x="1743" y="318"/>
                          <a:pt x="1711" y="312"/>
                          <a:pt x="1692" y="309"/>
                        </a:cubicBezTo>
                        <a:cubicBezTo>
                          <a:pt x="1673" y="306"/>
                          <a:pt x="1653" y="314"/>
                          <a:pt x="1644" y="309"/>
                        </a:cubicBezTo>
                        <a:cubicBezTo>
                          <a:pt x="1635" y="304"/>
                          <a:pt x="1645" y="288"/>
                          <a:pt x="1640" y="277"/>
                        </a:cubicBezTo>
                        <a:cubicBezTo>
                          <a:pt x="1635" y="266"/>
                          <a:pt x="1624" y="253"/>
                          <a:pt x="1616" y="241"/>
                        </a:cubicBezTo>
                        <a:cubicBezTo>
                          <a:pt x="1608" y="229"/>
                          <a:pt x="1589" y="214"/>
                          <a:pt x="1592" y="205"/>
                        </a:cubicBezTo>
                        <a:cubicBezTo>
                          <a:pt x="1595" y="196"/>
                          <a:pt x="1619" y="192"/>
                          <a:pt x="1636" y="189"/>
                        </a:cubicBezTo>
                        <a:cubicBezTo>
                          <a:pt x="1653" y="186"/>
                          <a:pt x="1675" y="191"/>
                          <a:pt x="1696" y="185"/>
                        </a:cubicBezTo>
                        <a:cubicBezTo>
                          <a:pt x="1717" y="179"/>
                          <a:pt x="1735" y="159"/>
                          <a:pt x="1760" y="153"/>
                        </a:cubicBezTo>
                        <a:cubicBezTo>
                          <a:pt x="1785" y="147"/>
                          <a:pt x="1821" y="153"/>
                          <a:pt x="1844" y="149"/>
                        </a:cubicBezTo>
                        <a:cubicBezTo>
                          <a:pt x="1867" y="145"/>
                          <a:pt x="1873" y="133"/>
                          <a:pt x="1900" y="129"/>
                        </a:cubicBezTo>
                        <a:cubicBezTo>
                          <a:pt x="1927" y="125"/>
                          <a:pt x="1973" y="124"/>
                          <a:pt x="2008" y="125"/>
                        </a:cubicBezTo>
                        <a:cubicBezTo>
                          <a:pt x="2043" y="126"/>
                          <a:pt x="2082" y="140"/>
                          <a:pt x="2112" y="137"/>
                        </a:cubicBezTo>
                        <a:cubicBezTo>
                          <a:pt x="2142" y="134"/>
                          <a:pt x="2164" y="121"/>
                          <a:pt x="2188" y="109"/>
                        </a:cubicBezTo>
                        <a:cubicBezTo>
                          <a:pt x="2212" y="97"/>
                          <a:pt x="2231" y="80"/>
                          <a:pt x="2256" y="65"/>
                        </a:cubicBezTo>
                        <a:cubicBezTo>
                          <a:pt x="2281" y="50"/>
                          <a:pt x="2311" y="31"/>
                          <a:pt x="2336" y="21"/>
                        </a:cubicBezTo>
                        <a:cubicBezTo>
                          <a:pt x="2361" y="11"/>
                          <a:pt x="2379" y="0"/>
                          <a:pt x="2404" y="5"/>
                        </a:cubicBezTo>
                        <a:cubicBezTo>
                          <a:pt x="2429" y="10"/>
                          <a:pt x="2458" y="45"/>
                          <a:pt x="2484" y="53"/>
                        </a:cubicBezTo>
                        <a:cubicBezTo>
                          <a:pt x="2510" y="61"/>
                          <a:pt x="2538" y="53"/>
                          <a:pt x="2560" y="53"/>
                        </a:cubicBezTo>
                        <a:cubicBezTo>
                          <a:pt x="2582" y="53"/>
                          <a:pt x="2599" y="48"/>
                          <a:pt x="2616" y="53"/>
                        </a:cubicBezTo>
                        <a:cubicBezTo>
                          <a:pt x="2633" y="58"/>
                          <a:pt x="2648" y="78"/>
                          <a:pt x="2660" y="81"/>
                        </a:cubicBezTo>
                        <a:cubicBezTo>
                          <a:pt x="2672" y="84"/>
                          <a:pt x="2680" y="78"/>
                          <a:pt x="2688" y="73"/>
                        </a:cubicBezTo>
                      </a:path>
                    </a:pathLst>
                  </a:custGeom>
                  <a:noFill/>
                  <a:ln w="9525">
                    <a:solidFill>
                      <a:srgbClr val="C88102"/>
                    </a:solidFill>
                    <a:round/>
                    <a:headEnd/>
                    <a:tailEnd/>
                  </a:ln>
                </p:spPr>
                <p:txBody>
                  <a:bodyPr/>
                  <a:lstStyle/>
                  <a:p>
                    <a:endParaRPr lang="es-CO" dirty="0">
                      <a:latin typeface="Maiandra GD" pitchFamily="34" charset="0"/>
                    </a:endParaRPr>
                  </a:p>
                </p:txBody>
              </p:sp>
              <p:sp>
                <p:nvSpPr>
                  <p:cNvPr id="70" name="Freeform 33"/>
                  <p:cNvSpPr>
                    <a:spLocks/>
                  </p:cNvSpPr>
                  <p:nvPr/>
                </p:nvSpPr>
                <p:spPr bwMode="auto">
                  <a:xfrm>
                    <a:off x="3058" y="1628"/>
                    <a:ext cx="974" cy="508"/>
                  </a:xfrm>
                  <a:custGeom>
                    <a:avLst/>
                    <a:gdLst>
                      <a:gd name="T0" fmla="*/ 974 w 974"/>
                      <a:gd name="T1" fmla="*/ 52 h 508"/>
                      <a:gd name="T2" fmla="*/ 914 w 974"/>
                      <a:gd name="T3" fmla="*/ 64 h 508"/>
                      <a:gd name="T4" fmla="*/ 882 w 974"/>
                      <a:gd name="T5" fmla="*/ 32 h 508"/>
                      <a:gd name="T6" fmla="*/ 810 w 974"/>
                      <a:gd name="T7" fmla="*/ 32 h 508"/>
                      <a:gd name="T8" fmla="*/ 754 w 974"/>
                      <a:gd name="T9" fmla="*/ 44 h 508"/>
                      <a:gd name="T10" fmla="*/ 690 w 974"/>
                      <a:gd name="T11" fmla="*/ 8 h 508"/>
                      <a:gd name="T12" fmla="*/ 622 w 974"/>
                      <a:gd name="T13" fmla="*/ 12 h 508"/>
                      <a:gd name="T14" fmla="*/ 522 w 974"/>
                      <a:gd name="T15" fmla="*/ 80 h 508"/>
                      <a:gd name="T16" fmla="*/ 454 w 974"/>
                      <a:gd name="T17" fmla="*/ 104 h 508"/>
                      <a:gd name="T18" fmla="*/ 390 w 974"/>
                      <a:gd name="T19" fmla="*/ 112 h 508"/>
                      <a:gd name="T20" fmla="*/ 310 w 974"/>
                      <a:gd name="T21" fmla="*/ 112 h 508"/>
                      <a:gd name="T22" fmla="*/ 230 w 974"/>
                      <a:gd name="T23" fmla="*/ 96 h 508"/>
                      <a:gd name="T24" fmla="*/ 182 w 974"/>
                      <a:gd name="T25" fmla="*/ 108 h 508"/>
                      <a:gd name="T26" fmla="*/ 114 w 974"/>
                      <a:gd name="T27" fmla="*/ 128 h 508"/>
                      <a:gd name="T28" fmla="*/ 50 w 974"/>
                      <a:gd name="T29" fmla="*/ 140 h 508"/>
                      <a:gd name="T30" fmla="*/ 2 w 974"/>
                      <a:gd name="T31" fmla="*/ 176 h 508"/>
                      <a:gd name="T32" fmla="*/ 62 w 974"/>
                      <a:gd name="T33" fmla="*/ 196 h 508"/>
                      <a:gd name="T34" fmla="*/ 106 w 974"/>
                      <a:gd name="T35" fmla="*/ 228 h 508"/>
                      <a:gd name="T36" fmla="*/ 150 w 974"/>
                      <a:gd name="T37" fmla="*/ 268 h 508"/>
                      <a:gd name="T38" fmla="*/ 238 w 974"/>
                      <a:gd name="T39" fmla="*/ 240 h 508"/>
                      <a:gd name="T40" fmla="*/ 314 w 974"/>
                      <a:gd name="T41" fmla="*/ 252 h 508"/>
                      <a:gd name="T42" fmla="*/ 386 w 974"/>
                      <a:gd name="T43" fmla="*/ 280 h 508"/>
                      <a:gd name="T44" fmla="*/ 470 w 974"/>
                      <a:gd name="T45" fmla="*/ 268 h 508"/>
                      <a:gd name="T46" fmla="*/ 538 w 974"/>
                      <a:gd name="T47" fmla="*/ 252 h 508"/>
                      <a:gd name="T48" fmla="*/ 634 w 974"/>
                      <a:gd name="T49" fmla="*/ 260 h 508"/>
                      <a:gd name="T50" fmla="*/ 682 w 974"/>
                      <a:gd name="T51" fmla="*/ 308 h 508"/>
                      <a:gd name="T52" fmla="*/ 718 w 974"/>
                      <a:gd name="T53" fmla="*/ 344 h 508"/>
                      <a:gd name="T54" fmla="*/ 794 w 974"/>
                      <a:gd name="T55" fmla="*/ 352 h 508"/>
                      <a:gd name="T56" fmla="*/ 866 w 974"/>
                      <a:gd name="T57" fmla="*/ 364 h 508"/>
                      <a:gd name="T58" fmla="*/ 902 w 974"/>
                      <a:gd name="T59" fmla="*/ 424 h 508"/>
                      <a:gd name="T60" fmla="*/ 942 w 974"/>
                      <a:gd name="T61" fmla="*/ 484 h 508"/>
                      <a:gd name="T62" fmla="*/ 962 w 974"/>
                      <a:gd name="T63" fmla="*/ 508 h 50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974"/>
                      <a:gd name="T97" fmla="*/ 0 h 508"/>
                      <a:gd name="T98" fmla="*/ 974 w 974"/>
                      <a:gd name="T99" fmla="*/ 508 h 50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974" h="508">
                        <a:moveTo>
                          <a:pt x="974" y="52"/>
                        </a:moveTo>
                        <a:cubicBezTo>
                          <a:pt x="951" y="59"/>
                          <a:pt x="929" y="67"/>
                          <a:pt x="914" y="64"/>
                        </a:cubicBezTo>
                        <a:cubicBezTo>
                          <a:pt x="899" y="61"/>
                          <a:pt x="899" y="37"/>
                          <a:pt x="882" y="32"/>
                        </a:cubicBezTo>
                        <a:cubicBezTo>
                          <a:pt x="865" y="27"/>
                          <a:pt x="831" y="30"/>
                          <a:pt x="810" y="32"/>
                        </a:cubicBezTo>
                        <a:cubicBezTo>
                          <a:pt x="789" y="34"/>
                          <a:pt x="774" y="48"/>
                          <a:pt x="754" y="44"/>
                        </a:cubicBezTo>
                        <a:cubicBezTo>
                          <a:pt x="734" y="40"/>
                          <a:pt x="712" y="13"/>
                          <a:pt x="690" y="8"/>
                        </a:cubicBezTo>
                        <a:cubicBezTo>
                          <a:pt x="668" y="3"/>
                          <a:pt x="650" y="0"/>
                          <a:pt x="622" y="12"/>
                        </a:cubicBezTo>
                        <a:cubicBezTo>
                          <a:pt x="594" y="24"/>
                          <a:pt x="550" y="65"/>
                          <a:pt x="522" y="80"/>
                        </a:cubicBezTo>
                        <a:cubicBezTo>
                          <a:pt x="494" y="95"/>
                          <a:pt x="476" y="99"/>
                          <a:pt x="454" y="104"/>
                        </a:cubicBezTo>
                        <a:cubicBezTo>
                          <a:pt x="432" y="109"/>
                          <a:pt x="414" y="111"/>
                          <a:pt x="390" y="112"/>
                        </a:cubicBezTo>
                        <a:cubicBezTo>
                          <a:pt x="366" y="113"/>
                          <a:pt x="337" y="115"/>
                          <a:pt x="310" y="112"/>
                        </a:cubicBezTo>
                        <a:cubicBezTo>
                          <a:pt x="283" y="109"/>
                          <a:pt x="251" y="97"/>
                          <a:pt x="230" y="96"/>
                        </a:cubicBezTo>
                        <a:cubicBezTo>
                          <a:pt x="209" y="95"/>
                          <a:pt x="201" y="103"/>
                          <a:pt x="182" y="108"/>
                        </a:cubicBezTo>
                        <a:cubicBezTo>
                          <a:pt x="163" y="113"/>
                          <a:pt x="136" y="123"/>
                          <a:pt x="114" y="128"/>
                        </a:cubicBezTo>
                        <a:cubicBezTo>
                          <a:pt x="92" y="133"/>
                          <a:pt x="69" y="132"/>
                          <a:pt x="50" y="140"/>
                        </a:cubicBezTo>
                        <a:cubicBezTo>
                          <a:pt x="31" y="148"/>
                          <a:pt x="0" y="167"/>
                          <a:pt x="2" y="176"/>
                        </a:cubicBezTo>
                        <a:cubicBezTo>
                          <a:pt x="4" y="185"/>
                          <a:pt x="45" y="187"/>
                          <a:pt x="62" y="196"/>
                        </a:cubicBezTo>
                        <a:cubicBezTo>
                          <a:pt x="79" y="205"/>
                          <a:pt x="91" y="216"/>
                          <a:pt x="106" y="228"/>
                        </a:cubicBezTo>
                        <a:cubicBezTo>
                          <a:pt x="121" y="240"/>
                          <a:pt x="128" y="266"/>
                          <a:pt x="150" y="268"/>
                        </a:cubicBezTo>
                        <a:cubicBezTo>
                          <a:pt x="172" y="270"/>
                          <a:pt x="211" y="243"/>
                          <a:pt x="238" y="240"/>
                        </a:cubicBezTo>
                        <a:cubicBezTo>
                          <a:pt x="265" y="237"/>
                          <a:pt x="289" y="245"/>
                          <a:pt x="314" y="252"/>
                        </a:cubicBezTo>
                        <a:cubicBezTo>
                          <a:pt x="339" y="259"/>
                          <a:pt x="360" y="277"/>
                          <a:pt x="386" y="280"/>
                        </a:cubicBezTo>
                        <a:cubicBezTo>
                          <a:pt x="412" y="283"/>
                          <a:pt x="445" y="273"/>
                          <a:pt x="470" y="268"/>
                        </a:cubicBezTo>
                        <a:cubicBezTo>
                          <a:pt x="495" y="263"/>
                          <a:pt x="511" y="253"/>
                          <a:pt x="538" y="252"/>
                        </a:cubicBezTo>
                        <a:cubicBezTo>
                          <a:pt x="565" y="251"/>
                          <a:pt x="610" y="251"/>
                          <a:pt x="634" y="260"/>
                        </a:cubicBezTo>
                        <a:cubicBezTo>
                          <a:pt x="658" y="269"/>
                          <a:pt x="668" y="294"/>
                          <a:pt x="682" y="308"/>
                        </a:cubicBezTo>
                        <a:cubicBezTo>
                          <a:pt x="696" y="322"/>
                          <a:pt x="699" y="337"/>
                          <a:pt x="718" y="344"/>
                        </a:cubicBezTo>
                        <a:cubicBezTo>
                          <a:pt x="737" y="351"/>
                          <a:pt x="769" y="349"/>
                          <a:pt x="794" y="352"/>
                        </a:cubicBezTo>
                        <a:cubicBezTo>
                          <a:pt x="819" y="355"/>
                          <a:pt x="848" y="352"/>
                          <a:pt x="866" y="364"/>
                        </a:cubicBezTo>
                        <a:cubicBezTo>
                          <a:pt x="884" y="376"/>
                          <a:pt x="889" y="404"/>
                          <a:pt x="902" y="424"/>
                        </a:cubicBezTo>
                        <a:cubicBezTo>
                          <a:pt x="915" y="444"/>
                          <a:pt x="932" y="470"/>
                          <a:pt x="942" y="484"/>
                        </a:cubicBezTo>
                        <a:cubicBezTo>
                          <a:pt x="952" y="498"/>
                          <a:pt x="958" y="503"/>
                          <a:pt x="962" y="508"/>
                        </a:cubicBezTo>
                      </a:path>
                    </a:pathLst>
                  </a:custGeom>
                  <a:noFill/>
                  <a:ln w="9525">
                    <a:solidFill>
                      <a:srgbClr val="C88102"/>
                    </a:solidFill>
                    <a:round/>
                    <a:headEnd/>
                    <a:tailEnd/>
                  </a:ln>
                </p:spPr>
                <p:txBody>
                  <a:bodyPr/>
                  <a:lstStyle/>
                  <a:p>
                    <a:endParaRPr lang="es-CO" dirty="0">
                      <a:latin typeface="Maiandra GD" pitchFamily="34" charset="0"/>
                    </a:endParaRPr>
                  </a:p>
                </p:txBody>
              </p:sp>
              <p:sp>
                <p:nvSpPr>
                  <p:cNvPr id="71" name="Freeform 34"/>
                  <p:cNvSpPr>
                    <a:spLocks/>
                  </p:cNvSpPr>
                  <p:nvPr/>
                </p:nvSpPr>
                <p:spPr bwMode="auto">
                  <a:xfrm>
                    <a:off x="3715" y="2352"/>
                    <a:ext cx="317" cy="996"/>
                  </a:xfrm>
                  <a:custGeom>
                    <a:avLst/>
                    <a:gdLst>
                      <a:gd name="T0" fmla="*/ 317 w 317"/>
                      <a:gd name="T1" fmla="*/ 0 h 996"/>
                      <a:gd name="T2" fmla="*/ 281 w 317"/>
                      <a:gd name="T3" fmla="*/ 60 h 996"/>
                      <a:gd name="T4" fmla="*/ 209 w 317"/>
                      <a:gd name="T5" fmla="*/ 60 h 996"/>
                      <a:gd name="T6" fmla="*/ 149 w 317"/>
                      <a:gd name="T7" fmla="*/ 80 h 996"/>
                      <a:gd name="T8" fmla="*/ 101 w 317"/>
                      <a:gd name="T9" fmla="*/ 132 h 996"/>
                      <a:gd name="T10" fmla="*/ 121 w 317"/>
                      <a:gd name="T11" fmla="*/ 172 h 996"/>
                      <a:gd name="T12" fmla="*/ 121 w 317"/>
                      <a:gd name="T13" fmla="*/ 208 h 996"/>
                      <a:gd name="T14" fmla="*/ 97 w 317"/>
                      <a:gd name="T15" fmla="*/ 252 h 996"/>
                      <a:gd name="T16" fmla="*/ 101 w 317"/>
                      <a:gd name="T17" fmla="*/ 284 h 996"/>
                      <a:gd name="T18" fmla="*/ 85 w 317"/>
                      <a:gd name="T19" fmla="*/ 344 h 996"/>
                      <a:gd name="T20" fmla="*/ 45 w 317"/>
                      <a:gd name="T21" fmla="*/ 376 h 996"/>
                      <a:gd name="T22" fmla="*/ 9 w 317"/>
                      <a:gd name="T23" fmla="*/ 420 h 996"/>
                      <a:gd name="T24" fmla="*/ 13 w 317"/>
                      <a:gd name="T25" fmla="*/ 448 h 996"/>
                      <a:gd name="T26" fmla="*/ 85 w 317"/>
                      <a:gd name="T27" fmla="*/ 484 h 996"/>
                      <a:gd name="T28" fmla="*/ 113 w 317"/>
                      <a:gd name="T29" fmla="*/ 508 h 996"/>
                      <a:gd name="T30" fmla="*/ 113 w 317"/>
                      <a:gd name="T31" fmla="*/ 556 h 996"/>
                      <a:gd name="T32" fmla="*/ 93 w 317"/>
                      <a:gd name="T33" fmla="*/ 616 h 996"/>
                      <a:gd name="T34" fmla="*/ 57 w 317"/>
                      <a:gd name="T35" fmla="*/ 648 h 996"/>
                      <a:gd name="T36" fmla="*/ 25 w 317"/>
                      <a:gd name="T37" fmla="*/ 692 h 996"/>
                      <a:gd name="T38" fmla="*/ 25 w 317"/>
                      <a:gd name="T39" fmla="*/ 748 h 996"/>
                      <a:gd name="T40" fmla="*/ 49 w 317"/>
                      <a:gd name="T41" fmla="*/ 808 h 996"/>
                      <a:gd name="T42" fmla="*/ 113 w 317"/>
                      <a:gd name="T43" fmla="*/ 820 h 996"/>
                      <a:gd name="T44" fmla="*/ 173 w 317"/>
                      <a:gd name="T45" fmla="*/ 836 h 996"/>
                      <a:gd name="T46" fmla="*/ 193 w 317"/>
                      <a:gd name="T47" fmla="*/ 876 h 996"/>
                      <a:gd name="T48" fmla="*/ 225 w 317"/>
                      <a:gd name="T49" fmla="*/ 956 h 996"/>
                      <a:gd name="T50" fmla="*/ 273 w 317"/>
                      <a:gd name="T51" fmla="*/ 984 h 996"/>
                      <a:gd name="T52" fmla="*/ 309 w 317"/>
                      <a:gd name="T53" fmla="*/ 996 h 99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317"/>
                      <a:gd name="T82" fmla="*/ 0 h 996"/>
                      <a:gd name="T83" fmla="*/ 317 w 317"/>
                      <a:gd name="T84" fmla="*/ 996 h 99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317" h="996">
                        <a:moveTo>
                          <a:pt x="317" y="0"/>
                        </a:moveTo>
                        <a:cubicBezTo>
                          <a:pt x="308" y="25"/>
                          <a:pt x="299" y="50"/>
                          <a:pt x="281" y="60"/>
                        </a:cubicBezTo>
                        <a:cubicBezTo>
                          <a:pt x="263" y="70"/>
                          <a:pt x="231" y="57"/>
                          <a:pt x="209" y="60"/>
                        </a:cubicBezTo>
                        <a:cubicBezTo>
                          <a:pt x="187" y="63"/>
                          <a:pt x="167" y="68"/>
                          <a:pt x="149" y="80"/>
                        </a:cubicBezTo>
                        <a:cubicBezTo>
                          <a:pt x="131" y="92"/>
                          <a:pt x="106" y="117"/>
                          <a:pt x="101" y="132"/>
                        </a:cubicBezTo>
                        <a:cubicBezTo>
                          <a:pt x="96" y="147"/>
                          <a:pt x="118" y="159"/>
                          <a:pt x="121" y="172"/>
                        </a:cubicBezTo>
                        <a:cubicBezTo>
                          <a:pt x="124" y="185"/>
                          <a:pt x="125" y="195"/>
                          <a:pt x="121" y="208"/>
                        </a:cubicBezTo>
                        <a:cubicBezTo>
                          <a:pt x="117" y="221"/>
                          <a:pt x="100" y="239"/>
                          <a:pt x="97" y="252"/>
                        </a:cubicBezTo>
                        <a:cubicBezTo>
                          <a:pt x="94" y="265"/>
                          <a:pt x="103" y="269"/>
                          <a:pt x="101" y="284"/>
                        </a:cubicBezTo>
                        <a:cubicBezTo>
                          <a:pt x="99" y="299"/>
                          <a:pt x="94" y="329"/>
                          <a:pt x="85" y="344"/>
                        </a:cubicBezTo>
                        <a:cubicBezTo>
                          <a:pt x="76" y="359"/>
                          <a:pt x="58" y="363"/>
                          <a:pt x="45" y="376"/>
                        </a:cubicBezTo>
                        <a:cubicBezTo>
                          <a:pt x="32" y="389"/>
                          <a:pt x="14" y="408"/>
                          <a:pt x="9" y="420"/>
                        </a:cubicBezTo>
                        <a:cubicBezTo>
                          <a:pt x="4" y="432"/>
                          <a:pt x="0" y="437"/>
                          <a:pt x="13" y="448"/>
                        </a:cubicBezTo>
                        <a:cubicBezTo>
                          <a:pt x="26" y="459"/>
                          <a:pt x="68" y="474"/>
                          <a:pt x="85" y="484"/>
                        </a:cubicBezTo>
                        <a:cubicBezTo>
                          <a:pt x="102" y="494"/>
                          <a:pt x="108" y="496"/>
                          <a:pt x="113" y="508"/>
                        </a:cubicBezTo>
                        <a:cubicBezTo>
                          <a:pt x="118" y="520"/>
                          <a:pt x="116" y="538"/>
                          <a:pt x="113" y="556"/>
                        </a:cubicBezTo>
                        <a:cubicBezTo>
                          <a:pt x="110" y="574"/>
                          <a:pt x="102" y="601"/>
                          <a:pt x="93" y="616"/>
                        </a:cubicBezTo>
                        <a:cubicBezTo>
                          <a:pt x="84" y="631"/>
                          <a:pt x="68" y="635"/>
                          <a:pt x="57" y="648"/>
                        </a:cubicBezTo>
                        <a:cubicBezTo>
                          <a:pt x="46" y="661"/>
                          <a:pt x="30" y="675"/>
                          <a:pt x="25" y="692"/>
                        </a:cubicBezTo>
                        <a:cubicBezTo>
                          <a:pt x="20" y="709"/>
                          <a:pt x="21" y="729"/>
                          <a:pt x="25" y="748"/>
                        </a:cubicBezTo>
                        <a:cubicBezTo>
                          <a:pt x="29" y="767"/>
                          <a:pt x="34" y="796"/>
                          <a:pt x="49" y="808"/>
                        </a:cubicBezTo>
                        <a:cubicBezTo>
                          <a:pt x="64" y="820"/>
                          <a:pt x="92" y="815"/>
                          <a:pt x="113" y="820"/>
                        </a:cubicBezTo>
                        <a:cubicBezTo>
                          <a:pt x="134" y="825"/>
                          <a:pt x="160" y="827"/>
                          <a:pt x="173" y="836"/>
                        </a:cubicBezTo>
                        <a:cubicBezTo>
                          <a:pt x="186" y="845"/>
                          <a:pt x="184" y="856"/>
                          <a:pt x="193" y="876"/>
                        </a:cubicBezTo>
                        <a:cubicBezTo>
                          <a:pt x="202" y="896"/>
                          <a:pt x="212" y="938"/>
                          <a:pt x="225" y="956"/>
                        </a:cubicBezTo>
                        <a:cubicBezTo>
                          <a:pt x="238" y="974"/>
                          <a:pt x="259" y="977"/>
                          <a:pt x="273" y="984"/>
                        </a:cubicBezTo>
                        <a:cubicBezTo>
                          <a:pt x="287" y="991"/>
                          <a:pt x="303" y="993"/>
                          <a:pt x="309" y="996"/>
                        </a:cubicBezTo>
                      </a:path>
                    </a:pathLst>
                  </a:custGeom>
                  <a:noFill/>
                  <a:ln w="9525">
                    <a:solidFill>
                      <a:srgbClr val="C88102"/>
                    </a:solidFill>
                    <a:round/>
                    <a:headEnd/>
                    <a:tailEnd/>
                  </a:ln>
                </p:spPr>
                <p:txBody>
                  <a:bodyPr/>
                  <a:lstStyle/>
                  <a:p>
                    <a:endParaRPr lang="es-CO" dirty="0">
                      <a:latin typeface="Maiandra GD" pitchFamily="34" charset="0"/>
                    </a:endParaRPr>
                  </a:p>
                </p:txBody>
              </p:sp>
              <p:sp>
                <p:nvSpPr>
                  <p:cNvPr id="72" name="Freeform 35"/>
                  <p:cNvSpPr>
                    <a:spLocks/>
                  </p:cNvSpPr>
                  <p:nvPr/>
                </p:nvSpPr>
                <p:spPr bwMode="auto">
                  <a:xfrm>
                    <a:off x="3533" y="2471"/>
                    <a:ext cx="249" cy="212"/>
                  </a:xfrm>
                  <a:custGeom>
                    <a:avLst/>
                    <a:gdLst>
                      <a:gd name="T0" fmla="*/ 115 w 249"/>
                      <a:gd name="T1" fmla="*/ 25 h 212"/>
                      <a:gd name="T2" fmla="*/ 83 w 249"/>
                      <a:gd name="T3" fmla="*/ 53 h 212"/>
                      <a:gd name="T4" fmla="*/ 19 w 249"/>
                      <a:gd name="T5" fmla="*/ 77 h 212"/>
                      <a:gd name="T6" fmla="*/ 7 w 249"/>
                      <a:gd name="T7" fmla="*/ 137 h 212"/>
                      <a:gd name="T8" fmla="*/ 63 w 249"/>
                      <a:gd name="T9" fmla="*/ 169 h 212"/>
                      <a:gd name="T10" fmla="*/ 107 w 249"/>
                      <a:gd name="T11" fmla="*/ 209 h 212"/>
                      <a:gd name="T12" fmla="*/ 151 w 249"/>
                      <a:gd name="T13" fmla="*/ 185 h 212"/>
                      <a:gd name="T14" fmla="*/ 187 w 249"/>
                      <a:gd name="T15" fmla="*/ 133 h 212"/>
                      <a:gd name="T16" fmla="*/ 231 w 249"/>
                      <a:gd name="T17" fmla="*/ 109 h 212"/>
                      <a:gd name="T18" fmla="*/ 247 w 249"/>
                      <a:gd name="T19" fmla="*/ 57 h 212"/>
                      <a:gd name="T20" fmla="*/ 219 w 249"/>
                      <a:gd name="T21" fmla="*/ 21 h 212"/>
                      <a:gd name="T22" fmla="*/ 171 w 249"/>
                      <a:gd name="T23" fmla="*/ 1 h 212"/>
                      <a:gd name="T24" fmla="*/ 115 w 249"/>
                      <a:gd name="T25" fmla="*/ 25 h 212"/>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49"/>
                      <a:gd name="T40" fmla="*/ 0 h 212"/>
                      <a:gd name="T41" fmla="*/ 249 w 249"/>
                      <a:gd name="T42" fmla="*/ 212 h 212"/>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49" h="212">
                        <a:moveTo>
                          <a:pt x="115" y="25"/>
                        </a:moveTo>
                        <a:cubicBezTo>
                          <a:pt x="100" y="34"/>
                          <a:pt x="99" y="44"/>
                          <a:pt x="83" y="53"/>
                        </a:cubicBezTo>
                        <a:cubicBezTo>
                          <a:pt x="67" y="62"/>
                          <a:pt x="32" y="63"/>
                          <a:pt x="19" y="77"/>
                        </a:cubicBezTo>
                        <a:cubicBezTo>
                          <a:pt x="6" y="91"/>
                          <a:pt x="0" y="122"/>
                          <a:pt x="7" y="137"/>
                        </a:cubicBezTo>
                        <a:cubicBezTo>
                          <a:pt x="14" y="152"/>
                          <a:pt x="46" y="157"/>
                          <a:pt x="63" y="169"/>
                        </a:cubicBezTo>
                        <a:cubicBezTo>
                          <a:pt x="80" y="181"/>
                          <a:pt x="92" y="206"/>
                          <a:pt x="107" y="209"/>
                        </a:cubicBezTo>
                        <a:cubicBezTo>
                          <a:pt x="122" y="212"/>
                          <a:pt x="138" y="198"/>
                          <a:pt x="151" y="185"/>
                        </a:cubicBezTo>
                        <a:cubicBezTo>
                          <a:pt x="164" y="172"/>
                          <a:pt x="174" y="146"/>
                          <a:pt x="187" y="133"/>
                        </a:cubicBezTo>
                        <a:cubicBezTo>
                          <a:pt x="200" y="120"/>
                          <a:pt x="221" y="122"/>
                          <a:pt x="231" y="109"/>
                        </a:cubicBezTo>
                        <a:cubicBezTo>
                          <a:pt x="241" y="96"/>
                          <a:pt x="249" y="72"/>
                          <a:pt x="247" y="57"/>
                        </a:cubicBezTo>
                        <a:cubicBezTo>
                          <a:pt x="245" y="42"/>
                          <a:pt x="232" y="30"/>
                          <a:pt x="219" y="21"/>
                        </a:cubicBezTo>
                        <a:cubicBezTo>
                          <a:pt x="206" y="12"/>
                          <a:pt x="192" y="0"/>
                          <a:pt x="171" y="1"/>
                        </a:cubicBezTo>
                        <a:cubicBezTo>
                          <a:pt x="150" y="2"/>
                          <a:pt x="130" y="16"/>
                          <a:pt x="115" y="25"/>
                        </a:cubicBezTo>
                        <a:close/>
                      </a:path>
                    </a:pathLst>
                  </a:custGeom>
                  <a:noFill/>
                  <a:ln w="9525">
                    <a:solidFill>
                      <a:srgbClr val="C88102"/>
                    </a:solidFill>
                    <a:round/>
                    <a:headEnd/>
                    <a:tailEnd/>
                  </a:ln>
                </p:spPr>
                <p:txBody>
                  <a:bodyPr/>
                  <a:lstStyle/>
                  <a:p>
                    <a:endParaRPr lang="es-CO" dirty="0">
                      <a:latin typeface="Maiandra GD" pitchFamily="34" charset="0"/>
                    </a:endParaRPr>
                  </a:p>
                </p:txBody>
              </p:sp>
              <p:sp>
                <p:nvSpPr>
                  <p:cNvPr id="73" name="Freeform 36"/>
                  <p:cNvSpPr>
                    <a:spLocks/>
                  </p:cNvSpPr>
                  <p:nvPr/>
                </p:nvSpPr>
                <p:spPr bwMode="auto">
                  <a:xfrm>
                    <a:off x="3268" y="3319"/>
                    <a:ext cx="386" cy="230"/>
                  </a:xfrm>
                  <a:custGeom>
                    <a:avLst/>
                    <a:gdLst>
                      <a:gd name="T0" fmla="*/ 112 w 386"/>
                      <a:gd name="T1" fmla="*/ 25 h 230"/>
                      <a:gd name="T2" fmla="*/ 44 w 386"/>
                      <a:gd name="T3" fmla="*/ 25 h 230"/>
                      <a:gd name="T4" fmla="*/ 0 w 386"/>
                      <a:gd name="T5" fmla="*/ 65 h 230"/>
                      <a:gd name="T6" fmla="*/ 44 w 386"/>
                      <a:gd name="T7" fmla="*/ 121 h 230"/>
                      <a:gd name="T8" fmla="*/ 68 w 386"/>
                      <a:gd name="T9" fmla="*/ 169 h 230"/>
                      <a:gd name="T10" fmla="*/ 124 w 386"/>
                      <a:gd name="T11" fmla="*/ 205 h 230"/>
                      <a:gd name="T12" fmla="*/ 200 w 386"/>
                      <a:gd name="T13" fmla="*/ 221 h 230"/>
                      <a:gd name="T14" fmla="*/ 288 w 386"/>
                      <a:gd name="T15" fmla="*/ 225 h 230"/>
                      <a:gd name="T16" fmla="*/ 324 w 386"/>
                      <a:gd name="T17" fmla="*/ 193 h 230"/>
                      <a:gd name="T18" fmla="*/ 372 w 386"/>
                      <a:gd name="T19" fmla="*/ 153 h 230"/>
                      <a:gd name="T20" fmla="*/ 372 w 386"/>
                      <a:gd name="T21" fmla="*/ 121 h 230"/>
                      <a:gd name="T22" fmla="*/ 288 w 386"/>
                      <a:gd name="T23" fmla="*/ 113 h 230"/>
                      <a:gd name="T24" fmla="*/ 240 w 386"/>
                      <a:gd name="T25" fmla="*/ 141 h 230"/>
                      <a:gd name="T26" fmla="*/ 184 w 386"/>
                      <a:gd name="T27" fmla="*/ 125 h 230"/>
                      <a:gd name="T28" fmla="*/ 180 w 386"/>
                      <a:gd name="T29" fmla="*/ 85 h 230"/>
                      <a:gd name="T30" fmla="*/ 236 w 386"/>
                      <a:gd name="T31" fmla="*/ 73 h 230"/>
                      <a:gd name="T32" fmla="*/ 228 w 386"/>
                      <a:gd name="T33" fmla="*/ 33 h 230"/>
                      <a:gd name="T34" fmla="*/ 180 w 386"/>
                      <a:gd name="T35" fmla="*/ 1 h 230"/>
                      <a:gd name="T36" fmla="*/ 112 w 386"/>
                      <a:gd name="T37" fmla="*/ 25 h 230"/>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386"/>
                      <a:gd name="T58" fmla="*/ 0 h 230"/>
                      <a:gd name="T59" fmla="*/ 386 w 386"/>
                      <a:gd name="T60" fmla="*/ 230 h 230"/>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386" h="230">
                        <a:moveTo>
                          <a:pt x="112" y="25"/>
                        </a:moveTo>
                        <a:cubicBezTo>
                          <a:pt x="89" y="29"/>
                          <a:pt x="62" y="18"/>
                          <a:pt x="44" y="25"/>
                        </a:cubicBezTo>
                        <a:cubicBezTo>
                          <a:pt x="26" y="32"/>
                          <a:pt x="0" y="49"/>
                          <a:pt x="0" y="65"/>
                        </a:cubicBezTo>
                        <a:cubicBezTo>
                          <a:pt x="0" y="81"/>
                          <a:pt x="33" y="104"/>
                          <a:pt x="44" y="121"/>
                        </a:cubicBezTo>
                        <a:cubicBezTo>
                          <a:pt x="55" y="138"/>
                          <a:pt x="55" y="155"/>
                          <a:pt x="68" y="169"/>
                        </a:cubicBezTo>
                        <a:cubicBezTo>
                          <a:pt x="81" y="183"/>
                          <a:pt x="102" y="196"/>
                          <a:pt x="124" y="205"/>
                        </a:cubicBezTo>
                        <a:cubicBezTo>
                          <a:pt x="146" y="214"/>
                          <a:pt x="173" y="218"/>
                          <a:pt x="200" y="221"/>
                        </a:cubicBezTo>
                        <a:cubicBezTo>
                          <a:pt x="227" y="224"/>
                          <a:pt x="267" y="230"/>
                          <a:pt x="288" y="225"/>
                        </a:cubicBezTo>
                        <a:cubicBezTo>
                          <a:pt x="309" y="220"/>
                          <a:pt x="310" y="205"/>
                          <a:pt x="324" y="193"/>
                        </a:cubicBezTo>
                        <a:cubicBezTo>
                          <a:pt x="338" y="181"/>
                          <a:pt x="364" y="165"/>
                          <a:pt x="372" y="153"/>
                        </a:cubicBezTo>
                        <a:cubicBezTo>
                          <a:pt x="380" y="141"/>
                          <a:pt x="386" y="128"/>
                          <a:pt x="372" y="121"/>
                        </a:cubicBezTo>
                        <a:cubicBezTo>
                          <a:pt x="358" y="114"/>
                          <a:pt x="310" y="110"/>
                          <a:pt x="288" y="113"/>
                        </a:cubicBezTo>
                        <a:cubicBezTo>
                          <a:pt x="266" y="116"/>
                          <a:pt x="257" y="139"/>
                          <a:pt x="240" y="141"/>
                        </a:cubicBezTo>
                        <a:cubicBezTo>
                          <a:pt x="223" y="143"/>
                          <a:pt x="194" y="134"/>
                          <a:pt x="184" y="125"/>
                        </a:cubicBezTo>
                        <a:cubicBezTo>
                          <a:pt x="174" y="116"/>
                          <a:pt x="171" y="94"/>
                          <a:pt x="180" y="85"/>
                        </a:cubicBezTo>
                        <a:cubicBezTo>
                          <a:pt x="189" y="76"/>
                          <a:pt x="228" y="82"/>
                          <a:pt x="236" y="73"/>
                        </a:cubicBezTo>
                        <a:cubicBezTo>
                          <a:pt x="244" y="64"/>
                          <a:pt x="237" y="45"/>
                          <a:pt x="228" y="33"/>
                        </a:cubicBezTo>
                        <a:cubicBezTo>
                          <a:pt x="219" y="21"/>
                          <a:pt x="199" y="2"/>
                          <a:pt x="180" y="1"/>
                        </a:cubicBezTo>
                        <a:cubicBezTo>
                          <a:pt x="161" y="0"/>
                          <a:pt x="135" y="21"/>
                          <a:pt x="112" y="25"/>
                        </a:cubicBezTo>
                        <a:close/>
                      </a:path>
                    </a:pathLst>
                  </a:custGeom>
                  <a:noFill/>
                  <a:ln w="9525">
                    <a:solidFill>
                      <a:srgbClr val="C88102"/>
                    </a:solidFill>
                    <a:round/>
                    <a:headEnd/>
                    <a:tailEnd/>
                  </a:ln>
                </p:spPr>
                <p:txBody>
                  <a:bodyPr/>
                  <a:lstStyle/>
                  <a:p>
                    <a:endParaRPr lang="es-CO" dirty="0">
                      <a:latin typeface="Maiandra GD" pitchFamily="34" charset="0"/>
                    </a:endParaRPr>
                  </a:p>
                </p:txBody>
              </p:sp>
              <p:sp>
                <p:nvSpPr>
                  <p:cNvPr id="74" name="Freeform 37"/>
                  <p:cNvSpPr>
                    <a:spLocks/>
                  </p:cNvSpPr>
                  <p:nvPr/>
                </p:nvSpPr>
                <p:spPr bwMode="auto">
                  <a:xfrm>
                    <a:off x="2272" y="3340"/>
                    <a:ext cx="368" cy="284"/>
                  </a:xfrm>
                  <a:custGeom>
                    <a:avLst/>
                    <a:gdLst>
                      <a:gd name="T0" fmla="*/ 3395 w 316"/>
                      <a:gd name="T1" fmla="*/ 0 h 224"/>
                      <a:gd name="T2" fmla="*/ 2984 w 316"/>
                      <a:gd name="T3" fmla="*/ 0 h 224"/>
                      <a:gd name="T4" fmla="*/ 2512 w 316"/>
                      <a:gd name="T5" fmla="*/ 905 h 224"/>
                      <a:gd name="T6" fmla="*/ 2014 w 316"/>
                      <a:gd name="T7" fmla="*/ 1454 h 224"/>
                      <a:gd name="T8" fmla="*/ 1654 w 316"/>
                      <a:gd name="T9" fmla="*/ 1273 h 224"/>
                      <a:gd name="T10" fmla="*/ 1060 w 316"/>
                      <a:gd name="T11" fmla="*/ 1273 h 224"/>
                      <a:gd name="T12" fmla="*/ 314 w 316"/>
                      <a:gd name="T13" fmla="*/ 2125 h 224"/>
                      <a:gd name="T14" fmla="*/ 0 w 316"/>
                      <a:gd name="T15" fmla="*/ 3927 h 224"/>
                      <a:gd name="T16" fmla="*/ 467 w 316"/>
                      <a:gd name="T17" fmla="*/ 4979 h 224"/>
                      <a:gd name="T18" fmla="*/ 738 w 316"/>
                      <a:gd name="T19" fmla="*/ 5882 h 224"/>
                      <a:gd name="T20" fmla="*/ 831 w 316"/>
                      <a:gd name="T21" fmla="*/ 7329 h 224"/>
                      <a:gd name="T22" fmla="*/ 831 w 316"/>
                      <a:gd name="T23" fmla="*/ 9456 h 224"/>
                      <a:gd name="T24" fmla="*/ 1275 w 316"/>
                      <a:gd name="T25" fmla="*/ 9973 h 224"/>
                      <a:gd name="T26" fmla="*/ 1926 w 316"/>
                      <a:gd name="T27" fmla="*/ 8553 h 224"/>
                      <a:gd name="T28" fmla="*/ 2343 w 316"/>
                      <a:gd name="T29" fmla="*/ 8772 h 224"/>
                      <a:gd name="T30" fmla="*/ 2791 w 316"/>
                      <a:gd name="T31" fmla="*/ 9292 h 224"/>
                      <a:gd name="T32" fmla="*/ 3250 w 316"/>
                      <a:gd name="T33" fmla="*/ 8179 h 224"/>
                      <a:gd name="T34" fmla="*/ 3395 w 316"/>
                      <a:gd name="T35" fmla="*/ 6803 h 224"/>
                      <a:gd name="T36" fmla="*/ 3568 w 316"/>
                      <a:gd name="T37" fmla="*/ 4464 h 224"/>
                      <a:gd name="T38" fmla="*/ 3621 w 316"/>
                      <a:gd name="T39" fmla="*/ 2125 h 224"/>
                      <a:gd name="T40" fmla="*/ 3395 w 316"/>
                      <a:gd name="T41" fmla="*/ 0 h 22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16"/>
                      <a:gd name="T64" fmla="*/ 0 h 224"/>
                      <a:gd name="T65" fmla="*/ 316 w 316"/>
                      <a:gd name="T66" fmla="*/ 224 h 22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16" h="224">
                        <a:moveTo>
                          <a:pt x="296" y="0"/>
                        </a:moveTo>
                        <a:lnTo>
                          <a:pt x="260" y="0"/>
                        </a:lnTo>
                        <a:lnTo>
                          <a:pt x="220" y="20"/>
                        </a:lnTo>
                        <a:lnTo>
                          <a:pt x="176" y="32"/>
                        </a:lnTo>
                        <a:lnTo>
                          <a:pt x="144" y="28"/>
                        </a:lnTo>
                        <a:lnTo>
                          <a:pt x="92" y="28"/>
                        </a:lnTo>
                        <a:lnTo>
                          <a:pt x="28" y="48"/>
                        </a:lnTo>
                        <a:lnTo>
                          <a:pt x="0" y="88"/>
                        </a:lnTo>
                        <a:lnTo>
                          <a:pt x="40" y="112"/>
                        </a:lnTo>
                        <a:lnTo>
                          <a:pt x="64" y="132"/>
                        </a:lnTo>
                        <a:lnTo>
                          <a:pt x="72" y="164"/>
                        </a:lnTo>
                        <a:lnTo>
                          <a:pt x="72" y="212"/>
                        </a:lnTo>
                        <a:lnTo>
                          <a:pt x="112" y="224"/>
                        </a:lnTo>
                        <a:lnTo>
                          <a:pt x="168" y="192"/>
                        </a:lnTo>
                        <a:lnTo>
                          <a:pt x="204" y="196"/>
                        </a:lnTo>
                        <a:lnTo>
                          <a:pt x="244" y="208"/>
                        </a:lnTo>
                        <a:lnTo>
                          <a:pt x="284" y="184"/>
                        </a:lnTo>
                        <a:lnTo>
                          <a:pt x="296" y="152"/>
                        </a:lnTo>
                        <a:lnTo>
                          <a:pt x="312" y="100"/>
                        </a:lnTo>
                        <a:lnTo>
                          <a:pt x="316" y="48"/>
                        </a:lnTo>
                        <a:lnTo>
                          <a:pt x="296" y="0"/>
                        </a:lnTo>
                        <a:close/>
                      </a:path>
                    </a:pathLst>
                  </a:custGeom>
                  <a:noFill/>
                  <a:ln w="9525">
                    <a:solidFill>
                      <a:srgbClr val="C88102"/>
                    </a:solidFill>
                    <a:round/>
                    <a:headEnd/>
                    <a:tailEnd/>
                  </a:ln>
                </p:spPr>
                <p:txBody>
                  <a:bodyPr/>
                  <a:lstStyle/>
                  <a:p>
                    <a:endParaRPr lang="es-CO" dirty="0">
                      <a:latin typeface="Maiandra GD" pitchFamily="34" charset="0"/>
                    </a:endParaRPr>
                  </a:p>
                </p:txBody>
              </p:sp>
              <p:sp>
                <p:nvSpPr>
                  <p:cNvPr id="75" name="Freeform 38"/>
                  <p:cNvSpPr>
                    <a:spLocks/>
                  </p:cNvSpPr>
                  <p:nvPr/>
                </p:nvSpPr>
                <p:spPr bwMode="auto">
                  <a:xfrm>
                    <a:off x="2216" y="3312"/>
                    <a:ext cx="460" cy="340"/>
                  </a:xfrm>
                  <a:custGeom>
                    <a:avLst/>
                    <a:gdLst>
                      <a:gd name="T0" fmla="*/ 120377 w 316"/>
                      <a:gd name="T1" fmla="*/ 0 h 224"/>
                      <a:gd name="T2" fmla="*/ 105561 w 316"/>
                      <a:gd name="T3" fmla="*/ 0 h 224"/>
                      <a:gd name="T4" fmla="*/ 89393 w 316"/>
                      <a:gd name="T5" fmla="*/ 15837 h 224"/>
                      <a:gd name="T6" fmla="*/ 71546 w 316"/>
                      <a:gd name="T7" fmla="*/ 25451 h 224"/>
                      <a:gd name="T8" fmla="*/ 58670 w 316"/>
                      <a:gd name="T9" fmla="*/ 22466 h 224"/>
                      <a:gd name="T10" fmla="*/ 37395 w 316"/>
                      <a:gd name="T11" fmla="*/ 22466 h 224"/>
                      <a:gd name="T12" fmla="*/ 11509 w 316"/>
                      <a:gd name="T13" fmla="*/ 38091 h 224"/>
                      <a:gd name="T14" fmla="*/ 0 w 316"/>
                      <a:gd name="T15" fmla="*/ 69964 h 224"/>
                      <a:gd name="T16" fmla="*/ 16109 w 316"/>
                      <a:gd name="T17" fmla="*/ 89001 h 224"/>
                      <a:gd name="T18" fmla="*/ 25967 w 316"/>
                      <a:gd name="T19" fmla="*/ 104688 h 224"/>
                      <a:gd name="T20" fmla="*/ 29431 w 316"/>
                      <a:gd name="T21" fmla="*/ 130253 h 224"/>
                      <a:gd name="T22" fmla="*/ 29431 w 316"/>
                      <a:gd name="T23" fmla="*/ 168365 h 224"/>
                      <a:gd name="T24" fmla="*/ 45474 w 316"/>
                      <a:gd name="T25" fmla="*/ 177636 h 224"/>
                      <a:gd name="T26" fmla="*/ 68537 w 316"/>
                      <a:gd name="T27" fmla="*/ 152188 h 224"/>
                      <a:gd name="T28" fmla="*/ 82890 w 316"/>
                      <a:gd name="T29" fmla="*/ 155665 h 224"/>
                      <a:gd name="T30" fmla="*/ 99207 w 316"/>
                      <a:gd name="T31" fmla="*/ 165553 h 224"/>
                      <a:gd name="T32" fmla="*/ 115352 w 316"/>
                      <a:gd name="T33" fmla="*/ 145602 h 224"/>
                      <a:gd name="T34" fmla="*/ 120377 w 316"/>
                      <a:gd name="T35" fmla="*/ 120978 h 224"/>
                      <a:gd name="T36" fmla="*/ 126772 w 316"/>
                      <a:gd name="T37" fmla="*/ 79703 h 224"/>
                      <a:gd name="T38" fmla="*/ 128484 w 316"/>
                      <a:gd name="T39" fmla="*/ 38091 h 224"/>
                      <a:gd name="T40" fmla="*/ 120377 w 316"/>
                      <a:gd name="T41" fmla="*/ 0 h 22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16"/>
                      <a:gd name="T64" fmla="*/ 0 h 224"/>
                      <a:gd name="T65" fmla="*/ 316 w 316"/>
                      <a:gd name="T66" fmla="*/ 224 h 22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16" h="224">
                        <a:moveTo>
                          <a:pt x="296" y="0"/>
                        </a:moveTo>
                        <a:lnTo>
                          <a:pt x="260" y="0"/>
                        </a:lnTo>
                        <a:lnTo>
                          <a:pt x="220" y="20"/>
                        </a:lnTo>
                        <a:lnTo>
                          <a:pt x="176" y="32"/>
                        </a:lnTo>
                        <a:lnTo>
                          <a:pt x="144" y="28"/>
                        </a:lnTo>
                        <a:lnTo>
                          <a:pt x="92" y="28"/>
                        </a:lnTo>
                        <a:lnTo>
                          <a:pt x="28" y="48"/>
                        </a:lnTo>
                        <a:lnTo>
                          <a:pt x="0" y="88"/>
                        </a:lnTo>
                        <a:lnTo>
                          <a:pt x="40" y="112"/>
                        </a:lnTo>
                        <a:lnTo>
                          <a:pt x="64" y="132"/>
                        </a:lnTo>
                        <a:lnTo>
                          <a:pt x="72" y="164"/>
                        </a:lnTo>
                        <a:lnTo>
                          <a:pt x="72" y="212"/>
                        </a:lnTo>
                        <a:lnTo>
                          <a:pt x="112" y="224"/>
                        </a:lnTo>
                        <a:lnTo>
                          <a:pt x="168" y="192"/>
                        </a:lnTo>
                        <a:lnTo>
                          <a:pt x="204" y="196"/>
                        </a:lnTo>
                        <a:lnTo>
                          <a:pt x="244" y="208"/>
                        </a:lnTo>
                        <a:lnTo>
                          <a:pt x="284" y="184"/>
                        </a:lnTo>
                        <a:lnTo>
                          <a:pt x="296" y="152"/>
                        </a:lnTo>
                        <a:lnTo>
                          <a:pt x="312" y="100"/>
                        </a:lnTo>
                        <a:lnTo>
                          <a:pt x="316" y="48"/>
                        </a:lnTo>
                        <a:lnTo>
                          <a:pt x="296" y="0"/>
                        </a:lnTo>
                        <a:close/>
                      </a:path>
                    </a:pathLst>
                  </a:custGeom>
                  <a:noFill/>
                  <a:ln w="9525">
                    <a:solidFill>
                      <a:srgbClr val="C88102"/>
                    </a:solidFill>
                    <a:round/>
                    <a:headEnd/>
                    <a:tailEnd/>
                  </a:ln>
                </p:spPr>
                <p:txBody>
                  <a:bodyPr/>
                  <a:lstStyle/>
                  <a:p>
                    <a:endParaRPr lang="es-CO" dirty="0">
                      <a:latin typeface="Maiandra GD" pitchFamily="34" charset="0"/>
                    </a:endParaRPr>
                  </a:p>
                </p:txBody>
              </p:sp>
              <p:sp>
                <p:nvSpPr>
                  <p:cNvPr id="76" name="Freeform 39"/>
                  <p:cNvSpPr>
                    <a:spLocks/>
                  </p:cNvSpPr>
                  <p:nvPr/>
                </p:nvSpPr>
                <p:spPr bwMode="auto">
                  <a:xfrm>
                    <a:off x="2440" y="3192"/>
                    <a:ext cx="184" cy="80"/>
                  </a:xfrm>
                  <a:custGeom>
                    <a:avLst/>
                    <a:gdLst>
                      <a:gd name="T0" fmla="*/ 1 w 248"/>
                      <a:gd name="T1" fmla="*/ 1 h 128"/>
                      <a:gd name="T2" fmla="*/ 1 w 248"/>
                      <a:gd name="T3" fmla="*/ 1 h 128"/>
                      <a:gd name="T4" fmla="*/ 1 w 248"/>
                      <a:gd name="T5" fmla="*/ 1 h 128"/>
                      <a:gd name="T6" fmla="*/ 1 w 248"/>
                      <a:gd name="T7" fmla="*/ 1 h 128"/>
                      <a:gd name="T8" fmla="*/ 0 w 248"/>
                      <a:gd name="T9" fmla="*/ 1 h 128"/>
                      <a:gd name="T10" fmla="*/ 1 w 248"/>
                      <a:gd name="T11" fmla="*/ 1 h 128"/>
                      <a:gd name="T12" fmla="*/ 1 w 248"/>
                      <a:gd name="T13" fmla="*/ 1 h 128"/>
                      <a:gd name="T14" fmla="*/ 1 w 248"/>
                      <a:gd name="T15" fmla="*/ 1 h 128"/>
                      <a:gd name="T16" fmla="*/ 1 w 248"/>
                      <a:gd name="T17" fmla="*/ 1 h 128"/>
                      <a:gd name="T18" fmla="*/ 2 w 248"/>
                      <a:gd name="T19" fmla="*/ 1 h 128"/>
                      <a:gd name="T20" fmla="*/ 2 w 248"/>
                      <a:gd name="T21" fmla="*/ 1 h 128"/>
                      <a:gd name="T22" fmla="*/ 1 w 248"/>
                      <a:gd name="T23" fmla="*/ 1 h 128"/>
                      <a:gd name="T24" fmla="*/ 1 w 248"/>
                      <a:gd name="T25" fmla="*/ 0 h 128"/>
                      <a:gd name="T26" fmla="*/ 1 w 248"/>
                      <a:gd name="T27" fmla="*/ 1 h 128"/>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w 248"/>
                      <a:gd name="T43" fmla="*/ 0 h 128"/>
                      <a:gd name="T44" fmla="*/ 248 w 248"/>
                      <a:gd name="T45" fmla="*/ 128 h 128"/>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T42" t="T43" r="T44" b="T45"/>
                    <a:pathLst>
                      <a:path w="248" h="128">
                        <a:moveTo>
                          <a:pt x="120" y="20"/>
                        </a:moveTo>
                        <a:lnTo>
                          <a:pt x="92" y="28"/>
                        </a:lnTo>
                        <a:lnTo>
                          <a:pt x="56" y="28"/>
                        </a:lnTo>
                        <a:lnTo>
                          <a:pt x="4" y="68"/>
                        </a:lnTo>
                        <a:lnTo>
                          <a:pt x="0" y="100"/>
                        </a:lnTo>
                        <a:lnTo>
                          <a:pt x="64" y="128"/>
                        </a:lnTo>
                        <a:lnTo>
                          <a:pt x="112" y="124"/>
                        </a:lnTo>
                        <a:lnTo>
                          <a:pt x="144" y="104"/>
                        </a:lnTo>
                        <a:lnTo>
                          <a:pt x="188" y="92"/>
                        </a:lnTo>
                        <a:lnTo>
                          <a:pt x="228" y="68"/>
                        </a:lnTo>
                        <a:lnTo>
                          <a:pt x="248" y="32"/>
                        </a:lnTo>
                        <a:lnTo>
                          <a:pt x="224" y="8"/>
                        </a:lnTo>
                        <a:lnTo>
                          <a:pt x="176" y="0"/>
                        </a:lnTo>
                        <a:lnTo>
                          <a:pt x="120" y="20"/>
                        </a:lnTo>
                        <a:close/>
                      </a:path>
                    </a:pathLst>
                  </a:custGeom>
                  <a:noFill/>
                  <a:ln w="9525">
                    <a:solidFill>
                      <a:srgbClr val="C88102"/>
                    </a:solidFill>
                    <a:round/>
                    <a:headEnd/>
                    <a:tailEnd/>
                  </a:ln>
                </p:spPr>
                <p:txBody>
                  <a:bodyPr/>
                  <a:lstStyle/>
                  <a:p>
                    <a:endParaRPr lang="es-CO" dirty="0">
                      <a:latin typeface="Maiandra GD" pitchFamily="34" charset="0"/>
                    </a:endParaRPr>
                  </a:p>
                </p:txBody>
              </p:sp>
              <p:sp>
                <p:nvSpPr>
                  <p:cNvPr id="77" name="Freeform 40"/>
                  <p:cNvSpPr>
                    <a:spLocks/>
                  </p:cNvSpPr>
                  <p:nvPr/>
                </p:nvSpPr>
                <p:spPr bwMode="auto">
                  <a:xfrm>
                    <a:off x="2400" y="3436"/>
                    <a:ext cx="144" cy="96"/>
                  </a:xfrm>
                  <a:custGeom>
                    <a:avLst/>
                    <a:gdLst>
                      <a:gd name="T0" fmla="*/ 0 w 316"/>
                      <a:gd name="T1" fmla="*/ 0 h 224"/>
                      <a:gd name="T2" fmla="*/ 0 w 316"/>
                      <a:gd name="T3" fmla="*/ 0 h 224"/>
                      <a:gd name="T4" fmla="*/ 0 w 316"/>
                      <a:gd name="T5" fmla="*/ 0 h 224"/>
                      <a:gd name="T6" fmla="*/ 0 w 316"/>
                      <a:gd name="T7" fmla="*/ 0 h 224"/>
                      <a:gd name="T8" fmla="*/ 0 w 316"/>
                      <a:gd name="T9" fmla="*/ 0 h 224"/>
                      <a:gd name="T10" fmla="*/ 0 w 316"/>
                      <a:gd name="T11" fmla="*/ 0 h 224"/>
                      <a:gd name="T12" fmla="*/ 0 w 316"/>
                      <a:gd name="T13" fmla="*/ 0 h 224"/>
                      <a:gd name="T14" fmla="*/ 0 w 316"/>
                      <a:gd name="T15" fmla="*/ 0 h 224"/>
                      <a:gd name="T16" fmla="*/ 0 w 316"/>
                      <a:gd name="T17" fmla="*/ 0 h 224"/>
                      <a:gd name="T18" fmla="*/ 0 w 316"/>
                      <a:gd name="T19" fmla="*/ 0 h 224"/>
                      <a:gd name="T20" fmla="*/ 0 w 316"/>
                      <a:gd name="T21" fmla="*/ 0 h 224"/>
                      <a:gd name="T22" fmla="*/ 0 w 316"/>
                      <a:gd name="T23" fmla="*/ 0 h 224"/>
                      <a:gd name="T24" fmla="*/ 0 w 316"/>
                      <a:gd name="T25" fmla="*/ 0 h 224"/>
                      <a:gd name="T26" fmla="*/ 0 w 316"/>
                      <a:gd name="T27" fmla="*/ 0 h 224"/>
                      <a:gd name="T28" fmla="*/ 0 w 316"/>
                      <a:gd name="T29" fmla="*/ 0 h 224"/>
                      <a:gd name="T30" fmla="*/ 0 w 316"/>
                      <a:gd name="T31" fmla="*/ 0 h 224"/>
                      <a:gd name="T32" fmla="*/ 0 w 316"/>
                      <a:gd name="T33" fmla="*/ 0 h 224"/>
                      <a:gd name="T34" fmla="*/ 0 w 316"/>
                      <a:gd name="T35" fmla="*/ 0 h 224"/>
                      <a:gd name="T36" fmla="*/ 0 w 316"/>
                      <a:gd name="T37" fmla="*/ 0 h 224"/>
                      <a:gd name="T38" fmla="*/ 0 w 316"/>
                      <a:gd name="T39" fmla="*/ 0 h 224"/>
                      <a:gd name="T40" fmla="*/ 0 w 316"/>
                      <a:gd name="T41" fmla="*/ 0 h 22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w 316"/>
                      <a:gd name="T64" fmla="*/ 0 h 224"/>
                      <a:gd name="T65" fmla="*/ 316 w 316"/>
                      <a:gd name="T66" fmla="*/ 224 h 224"/>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T63" t="T64" r="T65" b="T66"/>
                    <a:pathLst>
                      <a:path w="316" h="224">
                        <a:moveTo>
                          <a:pt x="296" y="0"/>
                        </a:moveTo>
                        <a:lnTo>
                          <a:pt x="260" y="0"/>
                        </a:lnTo>
                        <a:lnTo>
                          <a:pt x="220" y="20"/>
                        </a:lnTo>
                        <a:lnTo>
                          <a:pt x="176" y="32"/>
                        </a:lnTo>
                        <a:lnTo>
                          <a:pt x="144" y="28"/>
                        </a:lnTo>
                        <a:lnTo>
                          <a:pt x="92" y="28"/>
                        </a:lnTo>
                        <a:lnTo>
                          <a:pt x="28" y="48"/>
                        </a:lnTo>
                        <a:lnTo>
                          <a:pt x="0" y="88"/>
                        </a:lnTo>
                        <a:lnTo>
                          <a:pt x="40" y="112"/>
                        </a:lnTo>
                        <a:lnTo>
                          <a:pt x="64" y="132"/>
                        </a:lnTo>
                        <a:lnTo>
                          <a:pt x="72" y="164"/>
                        </a:lnTo>
                        <a:lnTo>
                          <a:pt x="72" y="212"/>
                        </a:lnTo>
                        <a:lnTo>
                          <a:pt x="112" y="224"/>
                        </a:lnTo>
                        <a:lnTo>
                          <a:pt x="168" y="192"/>
                        </a:lnTo>
                        <a:lnTo>
                          <a:pt x="204" y="196"/>
                        </a:lnTo>
                        <a:lnTo>
                          <a:pt x="244" y="208"/>
                        </a:lnTo>
                        <a:lnTo>
                          <a:pt x="284" y="184"/>
                        </a:lnTo>
                        <a:lnTo>
                          <a:pt x="296" y="152"/>
                        </a:lnTo>
                        <a:lnTo>
                          <a:pt x="312" y="100"/>
                        </a:lnTo>
                        <a:lnTo>
                          <a:pt x="316" y="48"/>
                        </a:lnTo>
                        <a:lnTo>
                          <a:pt x="296" y="0"/>
                        </a:lnTo>
                        <a:close/>
                      </a:path>
                    </a:pathLst>
                  </a:custGeom>
                  <a:noFill/>
                  <a:ln w="9525">
                    <a:solidFill>
                      <a:srgbClr val="C88102"/>
                    </a:solidFill>
                    <a:round/>
                    <a:headEnd/>
                    <a:tailEnd/>
                  </a:ln>
                </p:spPr>
                <p:txBody>
                  <a:bodyPr/>
                  <a:lstStyle/>
                  <a:p>
                    <a:endParaRPr lang="es-CO" dirty="0">
                      <a:latin typeface="Maiandra GD" pitchFamily="34" charset="0"/>
                    </a:endParaRPr>
                  </a:p>
                </p:txBody>
              </p:sp>
            </p:grpSp>
            <p:sp>
              <p:nvSpPr>
                <p:cNvPr id="53" name="Text Box 41"/>
                <p:cNvSpPr txBox="1">
                  <a:spLocks noChangeArrowheads="1"/>
                </p:cNvSpPr>
                <p:nvPr/>
              </p:nvSpPr>
              <p:spPr bwMode="auto">
                <a:xfrm>
                  <a:off x="1688" y="3514"/>
                  <a:ext cx="460" cy="290"/>
                </a:xfrm>
                <a:prstGeom prst="rect">
                  <a:avLst/>
                </a:prstGeom>
                <a:solidFill>
                  <a:srgbClr val="F4E792"/>
                </a:solidFill>
                <a:ln w="9525">
                  <a:noFill/>
                  <a:miter lim="800000"/>
                  <a:headEnd/>
                  <a:tailEnd/>
                </a:ln>
              </p:spPr>
              <p:txBody>
                <a:bodyPr wrap="none">
                  <a:spAutoFit/>
                </a:bodyPr>
                <a:lstStyle/>
                <a:p>
                  <a:r>
                    <a:rPr lang="nl-NL" sz="600" b="1">
                      <a:solidFill>
                        <a:srgbClr val="C88102"/>
                      </a:solidFill>
                      <a:latin typeface="Maiandra GD" pitchFamily="34" charset="0"/>
                    </a:rPr>
                    <a:t>5 m</a:t>
                  </a:r>
                  <a:endParaRPr lang="en-GB" sz="600" b="1" dirty="0">
                    <a:solidFill>
                      <a:srgbClr val="C88102"/>
                    </a:solidFill>
                    <a:latin typeface="Maiandra GD" pitchFamily="34" charset="0"/>
                  </a:endParaRPr>
                </a:p>
              </p:txBody>
            </p:sp>
            <p:sp>
              <p:nvSpPr>
                <p:cNvPr id="54" name="Text Box 42"/>
                <p:cNvSpPr txBox="1">
                  <a:spLocks noChangeArrowheads="1"/>
                </p:cNvSpPr>
                <p:nvPr/>
              </p:nvSpPr>
              <p:spPr bwMode="auto">
                <a:xfrm>
                  <a:off x="3638" y="2148"/>
                  <a:ext cx="460" cy="290"/>
                </a:xfrm>
                <a:prstGeom prst="rect">
                  <a:avLst/>
                </a:prstGeom>
                <a:solidFill>
                  <a:srgbClr val="F4E792"/>
                </a:solidFill>
                <a:ln w="9525">
                  <a:noFill/>
                  <a:miter lim="800000"/>
                  <a:headEnd/>
                  <a:tailEnd/>
                </a:ln>
              </p:spPr>
              <p:txBody>
                <a:bodyPr wrap="none">
                  <a:spAutoFit/>
                </a:bodyPr>
                <a:lstStyle/>
                <a:p>
                  <a:r>
                    <a:rPr lang="nl-NL" sz="600" b="1">
                      <a:solidFill>
                        <a:srgbClr val="C88102"/>
                      </a:solidFill>
                      <a:latin typeface="Maiandra GD" pitchFamily="34" charset="0"/>
                    </a:rPr>
                    <a:t>5 m</a:t>
                  </a:r>
                  <a:endParaRPr lang="en-GB" sz="600" b="1" dirty="0">
                    <a:solidFill>
                      <a:srgbClr val="C88102"/>
                    </a:solidFill>
                    <a:latin typeface="Maiandra GD" pitchFamily="34" charset="0"/>
                  </a:endParaRPr>
                </a:p>
              </p:txBody>
            </p:sp>
            <p:sp>
              <p:nvSpPr>
                <p:cNvPr id="55" name="Text Box 43"/>
                <p:cNvSpPr txBox="1">
                  <a:spLocks noChangeArrowheads="1"/>
                </p:cNvSpPr>
                <p:nvPr/>
              </p:nvSpPr>
              <p:spPr bwMode="auto">
                <a:xfrm>
                  <a:off x="2432" y="1650"/>
                  <a:ext cx="164" cy="550"/>
                </a:xfrm>
                <a:prstGeom prst="rect">
                  <a:avLst/>
                </a:prstGeom>
                <a:solidFill>
                  <a:srgbClr val="F4E792"/>
                </a:solidFill>
                <a:ln w="9525">
                  <a:noFill/>
                  <a:miter lim="800000"/>
                  <a:headEnd/>
                  <a:tailEnd/>
                </a:ln>
              </p:spPr>
              <p:txBody>
                <a:bodyPr lIns="36000" tIns="36000" rIns="36000" bIns="36000">
                  <a:spAutoFit/>
                </a:bodyPr>
                <a:lstStyle/>
                <a:p>
                  <a:pPr algn="ctr"/>
                  <a:r>
                    <a:rPr lang="nl-NL" sz="600" b="1">
                      <a:solidFill>
                        <a:srgbClr val="C88102"/>
                      </a:solidFill>
                      <a:latin typeface="Maiandra GD" pitchFamily="34" charset="0"/>
                    </a:rPr>
                    <a:t>5 m</a:t>
                  </a:r>
                  <a:endParaRPr lang="en-GB" sz="600" b="1" dirty="0">
                    <a:solidFill>
                      <a:srgbClr val="C88102"/>
                    </a:solidFill>
                    <a:latin typeface="Maiandra GD" pitchFamily="34" charset="0"/>
                  </a:endParaRPr>
                </a:p>
              </p:txBody>
            </p:sp>
            <p:sp>
              <p:nvSpPr>
                <p:cNvPr id="56" name="Text Box 44"/>
                <p:cNvSpPr txBox="1">
                  <a:spLocks noChangeArrowheads="1"/>
                </p:cNvSpPr>
                <p:nvPr/>
              </p:nvSpPr>
              <p:spPr bwMode="auto">
                <a:xfrm>
                  <a:off x="3828" y="2175"/>
                  <a:ext cx="504" cy="291"/>
                </a:xfrm>
                <a:prstGeom prst="rect">
                  <a:avLst/>
                </a:prstGeom>
                <a:solidFill>
                  <a:srgbClr val="F4E792"/>
                </a:solidFill>
                <a:ln w="9525">
                  <a:noFill/>
                  <a:miter lim="800000"/>
                  <a:headEnd/>
                  <a:tailEnd/>
                </a:ln>
              </p:spPr>
              <p:txBody>
                <a:bodyPr wrap="none">
                  <a:spAutoFit/>
                </a:bodyPr>
                <a:lstStyle/>
                <a:p>
                  <a:r>
                    <a:rPr lang="nl-NL" sz="600" b="1">
                      <a:solidFill>
                        <a:srgbClr val="C88102"/>
                      </a:solidFill>
                      <a:latin typeface="Maiandra GD" pitchFamily="34" charset="0"/>
                    </a:rPr>
                    <a:t>10 m</a:t>
                  </a:r>
                  <a:endParaRPr lang="en-GB" sz="600" b="1" dirty="0">
                    <a:solidFill>
                      <a:srgbClr val="C88102"/>
                    </a:solidFill>
                    <a:latin typeface="Maiandra GD" pitchFamily="34" charset="0"/>
                  </a:endParaRPr>
                </a:p>
              </p:txBody>
            </p:sp>
            <p:sp>
              <p:nvSpPr>
                <p:cNvPr id="57" name="Text Box 45"/>
                <p:cNvSpPr txBox="1">
                  <a:spLocks noChangeArrowheads="1"/>
                </p:cNvSpPr>
                <p:nvPr/>
              </p:nvSpPr>
              <p:spPr bwMode="auto">
                <a:xfrm>
                  <a:off x="1836" y="3589"/>
                  <a:ext cx="504" cy="290"/>
                </a:xfrm>
                <a:prstGeom prst="rect">
                  <a:avLst/>
                </a:prstGeom>
                <a:solidFill>
                  <a:srgbClr val="F4E792"/>
                </a:solidFill>
                <a:ln w="9525">
                  <a:noFill/>
                  <a:miter lim="800000"/>
                  <a:headEnd/>
                  <a:tailEnd/>
                </a:ln>
              </p:spPr>
              <p:txBody>
                <a:bodyPr wrap="none">
                  <a:spAutoFit/>
                </a:bodyPr>
                <a:lstStyle/>
                <a:p>
                  <a:r>
                    <a:rPr lang="nl-NL" sz="600" b="1">
                      <a:solidFill>
                        <a:srgbClr val="C88102"/>
                      </a:solidFill>
                      <a:latin typeface="Maiandra GD" pitchFamily="34" charset="0"/>
                    </a:rPr>
                    <a:t>10 m</a:t>
                  </a:r>
                  <a:endParaRPr lang="en-GB" sz="600" b="1" dirty="0">
                    <a:solidFill>
                      <a:srgbClr val="C88102"/>
                    </a:solidFill>
                    <a:latin typeface="Maiandra GD" pitchFamily="34" charset="0"/>
                  </a:endParaRPr>
                </a:p>
              </p:txBody>
            </p:sp>
            <p:sp>
              <p:nvSpPr>
                <p:cNvPr id="58" name="Text Box 46"/>
                <p:cNvSpPr txBox="1">
                  <a:spLocks noChangeArrowheads="1"/>
                </p:cNvSpPr>
                <p:nvPr/>
              </p:nvSpPr>
              <p:spPr bwMode="auto">
                <a:xfrm>
                  <a:off x="3431" y="2531"/>
                  <a:ext cx="501" cy="290"/>
                </a:xfrm>
                <a:prstGeom prst="rect">
                  <a:avLst/>
                </a:prstGeom>
                <a:solidFill>
                  <a:srgbClr val="F4E792"/>
                </a:solidFill>
                <a:ln w="9525">
                  <a:noFill/>
                  <a:miter lim="800000"/>
                  <a:headEnd/>
                  <a:tailEnd/>
                </a:ln>
              </p:spPr>
              <p:txBody>
                <a:bodyPr wrap="none">
                  <a:spAutoFit/>
                </a:bodyPr>
                <a:lstStyle/>
                <a:p>
                  <a:r>
                    <a:rPr lang="nl-NL" sz="600" b="1">
                      <a:solidFill>
                        <a:srgbClr val="C88102"/>
                      </a:solidFill>
                      <a:latin typeface="Maiandra GD" pitchFamily="34" charset="0"/>
                    </a:rPr>
                    <a:t>15 m</a:t>
                  </a:r>
                  <a:endParaRPr lang="en-GB" sz="600" b="1" dirty="0">
                    <a:solidFill>
                      <a:srgbClr val="C88102"/>
                    </a:solidFill>
                    <a:latin typeface="Maiandra GD" pitchFamily="34" charset="0"/>
                  </a:endParaRPr>
                </a:p>
              </p:txBody>
            </p:sp>
            <p:sp>
              <p:nvSpPr>
                <p:cNvPr id="59" name="Text Box 47"/>
                <p:cNvSpPr txBox="1">
                  <a:spLocks noChangeArrowheads="1"/>
                </p:cNvSpPr>
                <p:nvPr/>
              </p:nvSpPr>
              <p:spPr bwMode="auto">
                <a:xfrm>
                  <a:off x="3174" y="3396"/>
                  <a:ext cx="502" cy="290"/>
                </a:xfrm>
                <a:prstGeom prst="rect">
                  <a:avLst/>
                </a:prstGeom>
                <a:solidFill>
                  <a:srgbClr val="F4E792"/>
                </a:solidFill>
                <a:ln w="9525">
                  <a:noFill/>
                  <a:miter lim="800000"/>
                  <a:headEnd/>
                  <a:tailEnd/>
                </a:ln>
              </p:spPr>
              <p:txBody>
                <a:bodyPr wrap="none">
                  <a:spAutoFit/>
                </a:bodyPr>
                <a:lstStyle/>
                <a:p>
                  <a:r>
                    <a:rPr lang="nl-NL" sz="600" b="1">
                      <a:solidFill>
                        <a:srgbClr val="C88102"/>
                      </a:solidFill>
                      <a:latin typeface="Maiandra GD" pitchFamily="34" charset="0"/>
                    </a:rPr>
                    <a:t>15 m</a:t>
                  </a:r>
                  <a:endParaRPr lang="en-GB" sz="600" b="1" dirty="0">
                    <a:solidFill>
                      <a:srgbClr val="C88102"/>
                    </a:solidFill>
                    <a:latin typeface="Maiandra GD" pitchFamily="34" charset="0"/>
                  </a:endParaRPr>
                </a:p>
              </p:txBody>
            </p:sp>
            <p:sp>
              <p:nvSpPr>
                <p:cNvPr id="60" name="Text Box 48"/>
                <p:cNvSpPr txBox="1">
                  <a:spLocks noChangeArrowheads="1"/>
                </p:cNvSpPr>
                <p:nvPr/>
              </p:nvSpPr>
              <p:spPr bwMode="auto">
                <a:xfrm>
                  <a:off x="2677" y="3299"/>
                  <a:ext cx="502" cy="290"/>
                </a:xfrm>
                <a:prstGeom prst="rect">
                  <a:avLst/>
                </a:prstGeom>
                <a:solidFill>
                  <a:srgbClr val="F4E792"/>
                </a:solidFill>
                <a:ln w="9525">
                  <a:noFill/>
                  <a:miter lim="800000"/>
                  <a:headEnd/>
                  <a:tailEnd/>
                </a:ln>
              </p:spPr>
              <p:txBody>
                <a:bodyPr wrap="none">
                  <a:spAutoFit/>
                </a:bodyPr>
                <a:lstStyle/>
                <a:p>
                  <a:r>
                    <a:rPr lang="nl-NL" sz="600" b="1">
                      <a:solidFill>
                        <a:srgbClr val="C88102"/>
                      </a:solidFill>
                      <a:latin typeface="Maiandra GD" pitchFamily="34" charset="0"/>
                    </a:rPr>
                    <a:t>15 m</a:t>
                  </a:r>
                  <a:endParaRPr lang="en-GB" sz="600" b="1" dirty="0">
                    <a:solidFill>
                      <a:srgbClr val="C88102"/>
                    </a:solidFill>
                    <a:latin typeface="Maiandra GD" pitchFamily="34" charset="0"/>
                  </a:endParaRPr>
                </a:p>
              </p:txBody>
            </p:sp>
            <p:sp>
              <p:nvSpPr>
                <p:cNvPr id="61" name="Text Box 49"/>
                <p:cNvSpPr txBox="1">
                  <a:spLocks noChangeArrowheads="1"/>
                </p:cNvSpPr>
                <p:nvPr/>
              </p:nvSpPr>
              <p:spPr bwMode="auto">
                <a:xfrm>
                  <a:off x="3625" y="2963"/>
                  <a:ext cx="504" cy="291"/>
                </a:xfrm>
                <a:prstGeom prst="rect">
                  <a:avLst/>
                </a:prstGeom>
                <a:solidFill>
                  <a:srgbClr val="F4E792"/>
                </a:solidFill>
                <a:ln w="9525">
                  <a:noFill/>
                  <a:miter lim="800000"/>
                  <a:headEnd/>
                  <a:tailEnd/>
                </a:ln>
              </p:spPr>
              <p:txBody>
                <a:bodyPr wrap="none">
                  <a:spAutoFit/>
                </a:bodyPr>
                <a:lstStyle/>
                <a:p>
                  <a:r>
                    <a:rPr lang="nl-NL" sz="600" b="1">
                      <a:solidFill>
                        <a:srgbClr val="C88102"/>
                      </a:solidFill>
                      <a:latin typeface="Maiandra GD" pitchFamily="34" charset="0"/>
                    </a:rPr>
                    <a:t>10 m</a:t>
                  </a:r>
                  <a:endParaRPr lang="en-GB" sz="600" b="1" dirty="0">
                    <a:solidFill>
                      <a:srgbClr val="C88102"/>
                    </a:solidFill>
                    <a:latin typeface="Maiandra GD" pitchFamily="34" charset="0"/>
                  </a:endParaRPr>
                </a:p>
              </p:txBody>
            </p:sp>
            <p:sp>
              <p:nvSpPr>
                <p:cNvPr id="62" name="Text Box 50"/>
                <p:cNvSpPr txBox="1">
                  <a:spLocks noChangeArrowheads="1"/>
                </p:cNvSpPr>
                <p:nvPr/>
              </p:nvSpPr>
              <p:spPr bwMode="auto">
                <a:xfrm>
                  <a:off x="3507" y="1813"/>
                  <a:ext cx="501" cy="290"/>
                </a:xfrm>
                <a:prstGeom prst="rect">
                  <a:avLst/>
                </a:prstGeom>
                <a:solidFill>
                  <a:srgbClr val="F4E792"/>
                </a:solidFill>
                <a:ln w="9525">
                  <a:noFill/>
                  <a:miter lim="800000"/>
                  <a:headEnd/>
                  <a:tailEnd/>
                </a:ln>
              </p:spPr>
              <p:txBody>
                <a:bodyPr wrap="none">
                  <a:spAutoFit/>
                </a:bodyPr>
                <a:lstStyle/>
                <a:p>
                  <a:r>
                    <a:rPr lang="nl-NL" sz="600" b="1">
                      <a:solidFill>
                        <a:srgbClr val="C88102"/>
                      </a:solidFill>
                      <a:latin typeface="Maiandra GD" pitchFamily="34" charset="0"/>
                    </a:rPr>
                    <a:t>15 m</a:t>
                  </a:r>
                  <a:endParaRPr lang="en-GB" sz="600" b="1" dirty="0">
                    <a:solidFill>
                      <a:srgbClr val="C88102"/>
                    </a:solidFill>
                    <a:latin typeface="Maiandra GD" pitchFamily="34" charset="0"/>
                  </a:endParaRPr>
                </a:p>
              </p:txBody>
            </p:sp>
          </p:grpSp>
          <p:sp>
            <p:nvSpPr>
              <p:cNvPr id="51" name="Freeform 51"/>
              <p:cNvSpPr>
                <a:spLocks/>
              </p:cNvSpPr>
              <p:nvPr/>
            </p:nvSpPr>
            <p:spPr bwMode="auto">
              <a:xfrm>
                <a:off x="1820" y="2176"/>
                <a:ext cx="434" cy="300"/>
              </a:xfrm>
              <a:custGeom>
                <a:avLst/>
                <a:gdLst>
                  <a:gd name="T0" fmla="*/ 2243 w 370"/>
                  <a:gd name="T1" fmla="*/ 121 h 261"/>
                  <a:gd name="T2" fmla="*/ 1280 w 370"/>
                  <a:gd name="T3" fmla="*/ 45 h 261"/>
                  <a:gd name="T4" fmla="*/ 89 w 370"/>
                  <a:gd name="T5" fmla="*/ 424 h 261"/>
                  <a:gd name="T6" fmla="*/ 747 w 370"/>
                  <a:gd name="T7" fmla="*/ 1047 h 261"/>
                  <a:gd name="T8" fmla="*/ 440 w 370"/>
                  <a:gd name="T9" fmla="*/ 1637 h 261"/>
                  <a:gd name="T10" fmla="*/ 391 w 370"/>
                  <a:gd name="T11" fmla="*/ 2203 h 261"/>
                  <a:gd name="T12" fmla="*/ 1477 w 370"/>
                  <a:gd name="T13" fmla="*/ 2380 h 261"/>
                  <a:gd name="T14" fmla="*/ 2353 w 370"/>
                  <a:gd name="T15" fmla="*/ 1984 h 261"/>
                  <a:gd name="T16" fmla="*/ 3539 w 370"/>
                  <a:gd name="T17" fmla="*/ 1679 h 261"/>
                  <a:gd name="T18" fmla="*/ 4552 w 370"/>
                  <a:gd name="T19" fmla="*/ 1502 h 261"/>
                  <a:gd name="T20" fmla="*/ 4659 w 370"/>
                  <a:gd name="T21" fmla="*/ 1017 h 261"/>
                  <a:gd name="T22" fmla="*/ 4310 w 370"/>
                  <a:gd name="T23" fmla="*/ 897 h 261"/>
                  <a:gd name="T24" fmla="*/ 4356 w 370"/>
                  <a:gd name="T25" fmla="*/ 492 h 261"/>
                  <a:gd name="T26" fmla="*/ 3845 w 370"/>
                  <a:gd name="T27" fmla="*/ 344 h 261"/>
                  <a:gd name="T28" fmla="*/ 3117 w 370"/>
                  <a:gd name="T29" fmla="*/ 424 h 261"/>
                  <a:gd name="T30" fmla="*/ 2243 w 370"/>
                  <a:gd name="T31" fmla="*/ 121 h 26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70"/>
                  <a:gd name="T49" fmla="*/ 0 h 261"/>
                  <a:gd name="T50" fmla="*/ 370 w 370"/>
                  <a:gd name="T51" fmla="*/ 261 h 26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70" h="261">
                    <a:moveTo>
                      <a:pt x="175" y="13"/>
                    </a:moveTo>
                    <a:cubicBezTo>
                      <a:pt x="151" y="6"/>
                      <a:pt x="127" y="0"/>
                      <a:pt x="99" y="5"/>
                    </a:cubicBezTo>
                    <a:cubicBezTo>
                      <a:pt x="71" y="10"/>
                      <a:pt x="14" y="27"/>
                      <a:pt x="7" y="45"/>
                    </a:cubicBezTo>
                    <a:cubicBezTo>
                      <a:pt x="0" y="63"/>
                      <a:pt x="54" y="91"/>
                      <a:pt x="59" y="113"/>
                    </a:cubicBezTo>
                    <a:cubicBezTo>
                      <a:pt x="64" y="135"/>
                      <a:pt x="40" y="156"/>
                      <a:pt x="35" y="177"/>
                    </a:cubicBezTo>
                    <a:cubicBezTo>
                      <a:pt x="30" y="198"/>
                      <a:pt x="18" y="224"/>
                      <a:pt x="31" y="237"/>
                    </a:cubicBezTo>
                    <a:cubicBezTo>
                      <a:pt x="44" y="250"/>
                      <a:pt x="90" y="261"/>
                      <a:pt x="115" y="257"/>
                    </a:cubicBezTo>
                    <a:cubicBezTo>
                      <a:pt x="140" y="253"/>
                      <a:pt x="156" y="226"/>
                      <a:pt x="183" y="213"/>
                    </a:cubicBezTo>
                    <a:cubicBezTo>
                      <a:pt x="210" y="200"/>
                      <a:pt x="246" y="190"/>
                      <a:pt x="275" y="181"/>
                    </a:cubicBezTo>
                    <a:cubicBezTo>
                      <a:pt x="304" y="172"/>
                      <a:pt x="340" y="173"/>
                      <a:pt x="355" y="161"/>
                    </a:cubicBezTo>
                    <a:cubicBezTo>
                      <a:pt x="370" y="149"/>
                      <a:pt x="366" y="120"/>
                      <a:pt x="363" y="109"/>
                    </a:cubicBezTo>
                    <a:cubicBezTo>
                      <a:pt x="360" y="98"/>
                      <a:pt x="339" y="106"/>
                      <a:pt x="335" y="97"/>
                    </a:cubicBezTo>
                    <a:cubicBezTo>
                      <a:pt x="331" y="88"/>
                      <a:pt x="345" y="63"/>
                      <a:pt x="339" y="53"/>
                    </a:cubicBezTo>
                    <a:cubicBezTo>
                      <a:pt x="333" y="43"/>
                      <a:pt x="315" y="38"/>
                      <a:pt x="299" y="37"/>
                    </a:cubicBezTo>
                    <a:cubicBezTo>
                      <a:pt x="283" y="36"/>
                      <a:pt x="264" y="49"/>
                      <a:pt x="243" y="45"/>
                    </a:cubicBezTo>
                    <a:cubicBezTo>
                      <a:pt x="222" y="41"/>
                      <a:pt x="199" y="20"/>
                      <a:pt x="175" y="13"/>
                    </a:cubicBezTo>
                    <a:close/>
                  </a:path>
                </a:pathLst>
              </a:custGeom>
              <a:noFill/>
              <a:ln w="9525">
                <a:solidFill>
                  <a:srgbClr val="0000FF"/>
                </a:solidFill>
                <a:round/>
                <a:headEnd/>
                <a:tailEnd/>
              </a:ln>
            </p:spPr>
            <p:txBody>
              <a:bodyPr/>
              <a:lstStyle/>
              <a:p>
                <a:endParaRPr lang="es-CO" dirty="0">
                  <a:latin typeface="Maiandra GD" pitchFamily="34" charset="0"/>
                </a:endParaRPr>
              </a:p>
            </p:txBody>
          </p:sp>
        </p:grpSp>
        <p:grpSp>
          <p:nvGrpSpPr>
            <p:cNvPr id="10" name="Group 52"/>
            <p:cNvGrpSpPr>
              <a:grpSpLocks/>
            </p:cNvGrpSpPr>
            <p:nvPr/>
          </p:nvGrpSpPr>
          <p:grpSpPr bwMode="auto">
            <a:xfrm>
              <a:off x="268" y="2160"/>
              <a:ext cx="3312" cy="2226"/>
              <a:chOff x="144" y="1920"/>
              <a:chExt cx="3312" cy="2226"/>
            </a:xfrm>
          </p:grpSpPr>
          <p:sp>
            <p:nvSpPr>
              <p:cNvPr id="29" name="AutoShape 53"/>
              <p:cNvSpPr>
                <a:spLocks noChangeArrowheads="1"/>
              </p:cNvSpPr>
              <p:nvPr/>
            </p:nvSpPr>
            <p:spPr bwMode="auto">
              <a:xfrm>
                <a:off x="144" y="1920"/>
                <a:ext cx="3312" cy="1104"/>
              </a:xfrm>
              <a:prstGeom prst="rtTriangle">
                <a:avLst/>
              </a:prstGeom>
              <a:solidFill>
                <a:srgbClr val="FFCC00"/>
              </a:solidFill>
              <a:ln w="9525">
                <a:noFill/>
                <a:miter lim="800000"/>
                <a:headEnd/>
                <a:tailEnd/>
              </a:ln>
            </p:spPr>
            <p:txBody>
              <a:bodyPr wrap="none" anchor="ctr"/>
              <a:lstStyle/>
              <a:p>
                <a:endParaRPr lang="es-CO" dirty="0">
                  <a:latin typeface="Maiandra GD" pitchFamily="34" charset="0"/>
                </a:endParaRPr>
              </a:p>
            </p:txBody>
          </p:sp>
          <p:sp>
            <p:nvSpPr>
              <p:cNvPr id="30" name="Rectangle 54"/>
              <p:cNvSpPr>
                <a:spLocks noChangeArrowheads="1"/>
              </p:cNvSpPr>
              <p:nvPr/>
            </p:nvSpPr>
            <p:spPr bwMode="auto">
              <a:xfrm>
                <a:off x="144" y="3042"/>
                <a:ext cx="3312" cy="1104"/>
              </a:xfrm>
              <a:prstGeom prst="rect">
                <a:avLst/>
              </a:prstGeom>
              <a:solidFill>
                <a:srgbClr val="FFCC00"/>
              </a:solidFill>
              <a:ln w="9525">
                <a:noFill/>
                <a:miter lim="800000"/>
                <a:headEnd/>
                <a:tailEnd/>
              </a:ln>
            </p:spPr>
            <p:txBody>
              <a:bodyPr wrap="none" anchor="ctr"/>
              <a:lstStyle/>
              <a:p>
                <a:endParaRPr lang="es-CO" dirty="0">
                  <a:latin typeface="Maiandra GD" pitchFamily="34" charset="0"/>
                </a:endParaRPr>
              </a:p>
            </p:txBody>
          </p:sp>
        </p:grpSp>
        <p:grpSp>
          <p:nvGrpSpPr>
            <p:cNvPr id="11" name="Group 55"/>
            <p:cNvGrpSpPr>
              <a:grpSpLocks/>
            </p:cNvGrpSpPr>
            <p:nvPr/>
          </p:nvGrpSpPr>
          <p:grpSpPr bwMode="auto">
            <a:xfrm>
              <a:off x="376" y="2562"/>
              <a:ext cx="3174" cy="1536"/>
              <a:chOff x="240" y="2448"/>
              <a:chExt cx="3174" cy="1536"/>
            </a:xfrm>
          </p:grpSpPr>
          <p:sp>
            <p:nvSpPr>
              <p:cNvPr id="17" name="Freeform 56"/>
              <p:cNvSpPr>
                <a:spLocks/>
              </p:cNvSpPr>
              <p:nvPr/>
            </p:nvSpPr>
            <p:spPr bwMode="auto">
              <a:xfrm>
                <a:off x="240" y="2800"/>
                <a:ext cx="2091" cy="948"/>
              </a:xfrm>
              <a:custGeom>
                <a:avLst/>
                <a:gdLst>
                  <a:gd name="T0" fmla="*/ 23310 w 1780"/>
                  <a:gd name="T1" fmla="*/ 0 h 824"/>
                  <a:gd name="T2" fmla="*/ 23196 w 1780"/>
                  <a:gd name="T3" fmla="*/ 113 h 824"/>
                  <a:gd name="T4" fmla="*/ 23039 w 1780"/>
                  <a:gd name="T5" fmla="*/ 150 h 824"/>
                  <a:gd name="T6" fmla="*/ 22790 w 1780"/>
                  <a:gd name="T7" fmla="*/ 649 h 824"/>
                  <a:gd name="T8" fmla="*/ 22888 w 1780"/>
                  <a:gd name="T9" fmla="*/ 751 h 824"/>
                  <a:gd name="T10" fmla="*/ 23039 w 1780"/>
                  <a:gd name="T11" fmla="*/ 795 h 824"/>
                  <a:gd name="T12" fmla="*/ 23251 w 1780"/>
                  <a:gd name="T13" fmla="*/ 1026 h 824"/>
                  <a:gd name="T14" fmla="*/ 23353 w 1780"/>
                  <a:gd name="T15" fmla="*/ 1137 h 824"/>
                  <a:gd name="T16" fmla="*/ 23141 w 1780"/>
                  <a:gd name="T17" fmla="*/ 1546 h 824"/>
                  <a:gd name="T18" fmla="*/ 22939 w 1780"/>
                  <a:gd name="T19" fmla="*/ 1773 h 824"/>
                  <a:gd name="T20" fmla="*/ 22568 w 1780"/>
                  <a:gd name="T21" fmla="*/ 2225 h 824"/>
                  <a:gd name="T22" fmla="*/ 21578 w 1780"/>
                  <a:gd name="T23" fmla="*/ 2892 h 824"/>
                  <a:gd name="T24" fmla="*/ 20623 w 1780"/>
                  <a:gd name="T25" fmla="*/ 2937 h 824"/>
                  <a:gd name="T26" fmla="*/ 20090 w 1780"/>
                  <a:gd name="T27" fmla="*/ 2754 h 824"/>
                  <a:gd name="T28" fmla="*/ 19358 w 1780"/>
                  <a:gd name="T29" fmla="*/ 2831 h 824"/>
                  <a:gd name="T30" fmla="*/ 19304 w 1780"/>
                  <a:gd name="T31" fmla="*/ 2937 h 824"/>
                  <a:gd name="T32" fmla="*/ 18576 w 1780"/>
                  <a:gd name="T33" fmla="*/ 3205 h 824"/>
                  <a:gd name="T34" fmla="*/ 17675 w 1780"/>
                  <a:gd name="T35" fmla="*/ 3358 h 824"/>
                  <a:gd name="T36" fmla="*/ 16929 w 1780"/>
                  <a:gd name="T37" fmla="*/ 3270 h 824"/>
                  <a:gd name="T38" fmla="*/ 15886 w 1780"/>
                  <a:gd name="T39" fmla="*/ 3433 h 824"/>
                  <a:gd name="T40" fmla="*/ 15103 w 1780"/>
                  <a:gd name="T41" fmla="*/ 3543 h 824"/>
                  <a:gd name="T42" fmla="*/ 14941 w 1780"/>
                  <a:gd name="T43" fmla="*/ 3270 h 824"/>
                  <a:gd name="T44" fmla="*/ 14841 w 1780"/>
                  <a:gd name="T45" fmla="*/ 2892 h 824"/>
                  <a:gd name="T46" fmla="*/ 13989 w 1780"/>
                  <a:gd name="T47" fmla="*/ 2184 h 824"/>
                  <a:gd name="T48" fmla="*/ 13317 w 1780"/>
                  <a:gd name="T49" fmla="*/ 2419 h 824"/>
                  <a:gd name="T50" fmla="*/ 11981 w 1780"/>
                  <a:gd name="T51" fmla="*/ 2677 h 824"/>
                  <a:gd name="T52" fmla="*/ 10900 w 1780"/>
                  <a:gd name="T53" fmla="*/ 2677 h 824"/>
                  <a:gd name="T54" fmla="*/ 10407 w 1780"/>
                  <a:gd name="T55" fmla="*/ 2892 h 824"/>
                  <a:gd name="T56" fmla="*/ 9791 w 1780"/>
                  <a:gd name="T57" fmla="*/ 3082 h 824"/>
                  <a:gd name="T58" fmla="*/ 8947 w 1780"/>
                  <a:gd name="T59" fmla="*/ 3653 h 824"/>
                  <a:gd name="T60" fmla="*/ 8211 w 1780"/>
                  <a:gd name="T61" fmla="*/ 4111 h 824"/>
                  <a:gd name="T62" fmla="*/ 8467 w 1780"/>
                  <a:gd name="T63" fmla="*/ 4328 h 824"/>
                  <a:gd name="T64" fmla="*/ 7472 w 1780"/>
                  <a:gd name="T65" fmla="*/ 4747 h 824"/>
                  <a:gd name="T66" fmla="*/ 6785 w 1780"/>
                  <a:gd name="T67" fmla="*/ 4563 h 824"/>
                  <a:gd name="T68" fmla="*/ 6785 w 1780"/>
                  <a:gd name="T69" fmla="*/ 5013 h 824"/>
                  <a:gd name="T70" fmla="*/ 6045 w 1780"/>
                  <a:gd name="T71" fmla="*/ 5720 h 824"/>
                  <a:gd name="T72" fmla="*/ 6469 w 1780"/>
                  <a:gd name="T73" fmla="*/ 6367 h 824"/>
                  <a:gd name="T74" fmla="*/ 6624 w 1780"/>
                  <a:gd name="T75" fmla="*/ 6707 h 824"/>
                  <a:gd name="T76" fmla="*/ 6679 w 1780"/>
                  <a:gd name="T77" fmla="*/ 6825 h 824"/>
                  <a:gd name="T78" fmla="*/ 6624 w 1780"/>
                  <a:gd name="T79" fmla="*/ 7238 h 824"/>
                  <a:gd name="T80" fmla="*/ 5894 w 1780"/>
                  <a:gd name="T81" fmla="*/ 7425 h 824"/>
                  <a:gd name="T82" fmla="*/ 4417 w 1780"/>
                  <a:gd name="T83" fmla="*/ 7766 h 824"/>
                  <a:gd name="T84" fmla="*/ 3469 w 1780"/>
                  <a:gd name="T85" fmla="*/ 7506 h 824"/>
                  <a:gd name="T86" fmla="*/ 3158 w 1780"/>
                  <a:gd name="T87" fmla="*/ 7425 h 824"/>
                  <a:gd name="T88" fmla="*/ 3006 w 1780"/>
                  <a:gd name="T89" fmla="*/ 7347 h 824"/>
                  <a:gd name="T90" fmla="*/ 2569 w 1780"/>
                  <a:gd name="T91" fmla="*/ 7080 h 824"/>
                  <a:gd name="T92" fmla="*/ 2364 w 1780"/>
                  <a:gd name="T93" fmla="*/ 7124 h 824"/>
                  <a:gd name="T94" fmla="*/ 2258 w 1780"/>
                  <a:gd name="T95" fmla="*/ 7156 h 824"/>
                  <a:gd name="T96" fmla="*/ 1794 w 1780"/>
                  <a:gd name="T97" fmla="*/ 7318 h 824"/>
                  <a:gd name="T98" fmla="*/ 1054 w 1780"/>
                  <a:gd name="T99" fmla="*/ 7391 h 824"/>
                  <a:gd name="T100" fmla="*/ 687 w 1780"/>
                  <a:gd name="T101" fmla="*/ 7318 h 824"/>
                  <a:gd name="T102" fmla="*/ 267 w 1780"/>
                  <a:gd name="T103" fmla="*/ 7196 h 824"/>
                  <a:gd name="T104" fmla="*/ 152 w 1780"/>
                  <a:gd name="T105" fmla="*/ 7238 h 824"/>
                  <a:gd name="T106" fmla="*/ 0 w 1780"/>
                  <a:gd name="T107" fmla="*/ 7277 h 824"/>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w 1780"/>
                  <a:gd name="T163" fmla="*/ 0 h 824"/>
                  <a:gd name="T164" fmla="*/ 1780 w 1780"/>
                  <a:gd name="T165" fmla="*/ 824 h 824"/>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T162" t="T163" r="T164" b="T165"/>
                <a:pathLst>
                  <a:path w="1780" h="824">
                    <a:moveTo>
                      <a:pt x="1772" y="0"/>
                    </a:moveTo>
                    <a:cubicBezTo>
                      <a:pt x="1769" y="4"/>
                      <a:pt x="1768" y="9"/>
                      <a:pt x="1764" y="12"/>
                    </a:cubicBezTo>
                    <a:cubicBezTo>
                      <a:pt x="1761" y="15"/>
                      <a:pt x="1755" y="13"/>
                      <a:pt x="1752" y="16"/>
                    </a:cubicBezTo>
                    <a:cubicBezTo>
                      <a:pt x="1749" y="19"/>
                      <a:pt x="1734" y="61"/>
                      <a:pt x="1732" y="68"/>
                    </a:cubicBezTo>
                    <a:cubicBezTo>
                      <a:pt x="1735" y="72"/>
                      <a:pt x="1736" y="77"/>
                      <a:pt x="1740" y="80"/>
                    </a:cubicBezTo>
                    <a:cubicBezTo>
                      <a:pt x="1743" y="83"/>
                      <a:pt x="1749" y="81"/>
                      <a:pt x="1752" y="84"/>
                    </a:cubicBezTo>
                    <a:cubicBezTo>
                      <a:pt x="1759" y="91"/>
                      <a:pt x="1763" y="100"/>
                      <a:pt x="1768" y="108"/>
                    </a:cubicBezTo>
                    <a:cubicBezTo>
                      <a:pt x="1771" y="112"/>
                      <a:pt x="1776" y="120"/>
                      <a:pt x="1776" y="120"/>
                    </a:cubicBezTo>
                    <a:cubicBezTo>
                      <a:pt x="1770" y="170"/>
                      <a:pt x="1780" y="138"/>
                      <a:pt x="1760" y="164"/>
                    </a:cubicBezTo>
                    <a:cubicBezTo>
                      <a:pt x="1754" y="172"/>
                      <a:pt x="1744" y="188"/>
                      <a:pt x="1744" y="188"/>
                    </a:cubicBezTo>
                    <a:cubicBezTo>
                      <a:pt x="1739" y="210"/>
                      <a:pt x="1735" y="223"/>
                      <a:pt x="1716" y="236"/>
                    </a:cubicBezTo>
                    <a:cubicBezTo>
                      <a:pt x="1700" y="260"/>
                      <a:pt x="1672" y="305"/>
                      <a:pt x="1640" y="308"/>
                    </a:cubicBezTo>
                    <a:cubicBezTo>
                      <a:pt x="1616" y="310"/>
                      <a:pt x="1592" y="311"/>
                      <a:pt x="1568" y="312"/>
                    </a:cubicBezTo>
                    <a:cubicBezTo>
                      <a:pt x="1525" y="305"/>
                      <a:pt x="1558" y="302"/>
                      <a:pt x="1528" y="292"/>
                    </a:cubicBezTo>
                    <a:cubicBezTo>
                      <a:pt x="1509" y="295"/>
                      <a:pt x="1490" y="294"/>
                      <a:pt x="1472" y="300"/>
                    </a:cubicBezTo>
                    <a:cubicBezTo>
                      <a:pt x="1468" y="301"/>
                      <a:pt x="1471" y="309"/>
                      <a:pt x="1468" y="312"/>
                    </a:cubicBezTo>
                    <a:cubicBezTo>
                      <a:pt x="1457" y="325"/>
                      <a:pt x="1428" y="336"/>
                      <a:pt x="1412" y="340"/>
                    </a:cubicBezTo>
                    <a:cubicBezTo>
                      <a:pt x="1388" y="356"/>
                      <a:pt x="1377" y="353"/>
                      <a:pt x="1344" y="356"/>
                    </a:cubicBezTo>
                    <a:cubicBezTo>
                      <a:pt x="1332" y="391"/>
                      <a:pt x="1305" y="354"/>
                      <a:pt x="1288" y="348"/>
                    </a:cubicBezTo>
                    <a:cubicBezTo>
                      <a:pt x="1255" y="353"/>
                      <a:pt x="1245" y="361"/>
                      <a:pt x="1208" y="364"/>
                    </a:cubicBezTo>
                    <a:cubicBezTo>
                      <a:pt x="1174" y="387"/>
                      <a:pt x="1194" y="381"/>
                      <a:pt x="1148" y="376"/>
                    </a:cubicBezTo>
                    <a:cubicBezTo>
                      <a:pt x="1137" y="330"/>
                      <a:pt x="1153" y="387"/>
                      <a:pt x="1136" y="348"/>
                    </a:cubicBezTo>
                    <a:cubicBezTo>
                      <a:pt x="1132" y="339"/>
                      <a:pt x="1130" y="315"/>
                      <a:pt x="1128" y="308"/>
                    </a:cubicBezTo>
                    <a:cubicBezTo>
                      <a:pt x="1121" y="279"/>
                      <a:pt x="1093" y="242"/>
                      <a:pt x="1064" y="232"/>
                    </a:cubicBezTo>
                    <a:cubicBezTo>
                      <a:pt x="1021" y="238"/>
                      <a:pt x="1041" y="240"/>
                      <a:pt x="1012" y="256"/>
                    </a:cubicBezTo>
                    <a:cubicBezTo>
                      <a:pt x="984" y="272"/>
                      <a:pt x="943" y="280"/>
                      <a:pt x="912" y="284"/>
                    </a:cubicBezTo>
                    <a:lnTo>
                      <a:pt x="828" y="284"/>
                    </a:lnTo>
                    <a:cubicBezTo>
                      <a:pt x="828" y="284"/>
                      <a:pt x="792" y="308"/>
                      <a:pt x="792" y="308"/>
                    </a:cubicBezTo>
                    <a:cubicBezTo>
                      <a:pt x="777" y="313"/>
                      <a:pt x="757" y="316"/>
                      <a:pt x="744" y="328"/>
                    </a:cubicBezTo>
                    <a:cubicBezTo>
                      <a:pt x="722" y="348"/>
                      <a:pt x="705" y="372"/>
                      <a:pt x="680" y="388"/>
                    </a:cubicBezTo>
                    <a:cubicBezTo>
                      <a:pt x="666" y="409"/>
                      <a:pt x="642" y="418"/>
                      <a:pt x="624" y="436"/>
                    </a:cubicBezTo>
                    <a:cubicBezTo>
                      <a:pt x="618" y="455"/>
                      <a:pt x="628" y="455"/>
                      <a:pt x="644" y="460"/>
                    </a:cubicBezTo>
                    <a:cubicBezTo>
                      <a:pt x="693" y="534"/>
                      <a:pt x="603" y="506"/>
                      <a:pt x="568" y="504"/>
                    </a:cubicBezTo>
                    <a:cubicBezTo>
                      <a:pt x="518" y="498"/>
                      <a:pt x="549" y="495"/>
                      <a:pt x="516" y="484"/>
                    </a:cubicBezTo>
                    <a:cubicBezTo>
                      <a:pt x="491" y="492"/>
                      <a:pt x="505" y="515"/>
                      <a:pt x="516" y="532"/>
                    </a:cubicBezTo>
                    <a:cubicBezTo>
                      <a:pt x="511" y="583"/>
                      <a:pt x="510" y="595"/>
                      <a:pt x="460" y="608"/>
                    </a:cubicBezTo>
                    <a:cubicBezTo>
                      <a:pt x="432" y="650"/>
                      <a:pt x="451" y="666"/>
                      <a:pt x="492" y="676"/>
                    </a:cubicBezTo>
                    <a:cubicBezTo>
                      <a:pt x="496" y="688"/>
                      <a:pt x="500" y="700"/>
                      <a:pt x="504" y="712"/>
                    </a:cubicBezTo>
                    <a:cubicBezTo>
                      <a:pt x="505" y="716"/>
                      <a:pt x="508" y="724"/>
                      <a:pt x="508" y="724"/>
                    </a:cubicBezTo>
                    <a:cubicBezTo>
                      <a:pt x="507" y="739"/>
                      <a:pt x="508" y="754"/>
                      <a:pt x="504" y="768"/>
                    </a:cubicBezTo>
                    <a:cubicBezTo>
                      <a:pt x="500" y="780"/>
                      <a:pt x="458" y="785"/>
                      <a:pt x="448" y="788"/>
                    </a:cubicBezTo>
                    <a:cubicBezTo>
                      <a:pt x="410" y="813"/>
                      <a:pt x="383" y="820"/>
                      <a:pt x="336" y="824"/>
                    </a:cubicBezTo>
                    <a:cubicBezTo>
                      <a:pt x="261" y="812"/>
                      <a:pt x="308" y="820"/>
                      <a:pt x="264" y="796"/>
                    </a:cubicBezTo>
                    <a:cubicBezTo>
                      <a:pt x="257" y="792"/>
                      <a:pt x="247" y="793"/>
                      <a:pt x="240" y="788"/>
                    </a:cubicBezTo>
                    <a:cubicBezTo>
                      <a:pt x="236" y="785"/>
                      <a:pt x="232" y="783"/>
                      <a:pt x="228" y="780"/>
                    </a:cubicBezTo>
                    <a:cubicBezTo>
                      <a:pt x="222" y="763"/>
                      <a:pt x="211" y="762"/>
                      <a:pt x="196" y="752"/>
                    </a:cubicBezTo>
                    <a:cubicBezTo>
                      <a:pt x="185" y="753"/>
                      <a:pt x="190" y="752"/>
                      <a:pt x="180" y="756"/>
                    </a:cubicBezTo>
                    <a:cubicBezTo>
                      <a:pt x="176" y="758"/>
                      <a:pt x="174" y="756"/>
                      <a:pt x="172" y="760"/>
                    </a:cubicBezTo>
                    <a:cubicBezTo>
                      <a:pt x="161" y="777"/>
                      <a:pt x="156" y="773"/>
                      <a:pt x="136" y="776"/>
                    </a:cubicBezTo>
                    <a:cubicBezTo>
                      <a:pt x="115" y="775"/>
                      <a:pt x="100" y="791"/>
                      <a:pt x="80" y="784"/>
                    </a:cubicBezTo>
                    <a:cubicBezTo>
                      <a:pt x="67" y="779"/>
                      <a:pt x="64" y="784"/>
                      <a:pt x="52" y="776"/>
                    </a:cubicBezTo>
                    <a:cubicBezTo>
                      <a:pt x="43" y="777"/>
                      <a:pt x="27" y="758"/>
                      <a:pt x="20" y="764"/>
                    </a:cubicBezTo>
                    <a:cubicBezTo>
                      <a:pt x="14" y="769"/>
                      <a:pt x="16" y="761"/>
                      <a:pt x="12" y="768"/>
                    </a:cubicBezTo>
                    <a:cubicBezTo>
                      <a:pt x="10" y="772"/>
                      <a:pt x="0" y="772"/>
                      <a:pt x="0" y="772"/>
                    </a:cubicBezTo>
                  </a:path>
                </a:pathLst>
              </a:custGeom>
              <a:noFill/>
              <a:ln w="25400">
                <a:solidFill>
                  <a:srgbClr val="800000"/>
                </a:solidFill>
                <a:round/>
                <a:headEnd/>
                <a:tailEnd/>
              </a:ln>
            </p:spPr>
            <p:txBody>
              <a:bodyPr/>
              <a:lstStyle/>
              <a:p>
                <a:endParaRPr lang="es-CO" dirty="0">
                  <a:latin typeface="Maiandra GD" pitchFamily="34" charset="0"/>
                </a:endParaRPr>
              </a:p>
            </p:txBody>
          </p:sp>
          <p:sp>
            <p:nvSpPr>
              <p:cNvPr id="18" name="Freeform 57"/>
              <p:cNvSpPr>
                <a:spLocks/>
              </p:cNvSpPr>
              <p:nvPr/>
            </p:nvSpPr>
            <p:spPr bwMode="auto">
              <a:xfrm>
                <a:off x="963" y="3052"/>
                <a:ext cx="128" cy="136"/>
              </a:xfrm>
              <a:custGeom>
                <a:avLst/>
                <a:gdLst>
                  <a:gd name="T0" fmla="*/ 337 w 109"/>
                  <a:gd name="T1" fmla="*/ 0 h 118"/>
                  <a:gd name="T2" fmla="*/ 129 w 109"/>
                  <a:gd name="T3" fmla="*/ 463 h 118"/>
                  <a:gd name="T4" fmla="*/ 177 w 109"/>
                  <a:gd name="T5" fmla="*/ 732 h 118"/>
                  <a:gd name="T6" fmla="*/ 444 w 109"/>
                  <a:gd name="T7" fmla="*/ 777 h 118"/>
                  <a:gd name="T8" fmla="*/ 875 w 109"/>
                  <a:gd name="T9" fmla="*/ 1121 h 118"/>
                  <a:gd name="T10" fmla="*/ 1289 w 109"/>
                  <a:gd name="T11" fmla="*/ 1086 h 118"/>
                  <a:gd name="T12" fmla="*/ 974 w 109"/>
                  <a:gd name="T13" fmla="*/ 732 h 118"/>
                  <a:gd name="T14" fmla="*/ 753 w 109"/>
                  <a:gd name="T15" fmla="*/ 119 h 118"/>
                  <a:gd name="T16" fmla="*/ 337 w 109"/>
                  <a:gd name="T17" fmla="*/ 0 h 118"/>
                  <a:gd name="T18" fmla="*/ 129 w 109"/>
                  <a:gd name="T19" fmla="*/ 43 h 118"/>
                  <a:gd name="T20" fmla="*/ 76 w 109"/>
                  <a:gd name="T21" fmla="*/ 158 h 118"/>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109"/>
                  <a:gd name="T34" fmla="*/ 0 h 118"/>
                  <a:gd name="T35" fmla="*/ 109 w 109"/>
                  <a:gd name="T36" fmla="*/ 118 h 118"/>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109" h="118">
                    <a:moveTo>
                      <a:pt x="26" y="0"/>
                    </a:moveTo>
                    <a:cubicBezTo>
                      <a:pt x="0" y="9"/>
                      <a:pt x="6" y="21"/>
                      <a:pt x="10" y="48"/>
                    </a:cubicBezTo>
                    <a:cubicBezTo>
                      <a:pt x="11" y="57"/>
                      <a:pt x="8" y="68"/>
                      <a:pt x="14" y="76"/>
                    </a:cubicBezTo>
                    <a:cubicBezTo>
                      <a:pt x="18" y="81"/>
                      <a:pt x="27" y="79"/>
                      <a:pt x="34" y="80"/>
                    </a:cubicBezTo>
                    <a:cubicBezTo>
                      <a:pt x="46" y="92"/>
                      <a:pt x="54" y="104"/>
                      <a:pt x="66" y="116"/>
                    </a:cubicBezTo>
                    <a:cubicBezTo>
                      <a:pt x="77" y="115"/>
                      <a:pt x="89" y="118"/>
                      <a:pt x="98" y="112"/>
                    </a:cubicBezTo>
                    <a:cubicBezTo>
                      <a:pt x="109" y="104"/>
                      <a:pt x="78" y="78"/>
                      <a:pt x="74" y="76"/>
                    </a:cubicBezTo>
                    <a:cubicBezTo>
                      <a:pt x="57" y="51"/>
                      <a:pt x="71" y="43"/>
                      <a:pt x="58" y="12"/>
                    </a:cubicBezTo>
                    <a:cubicBezTo>
                      <a:pt x="56" y="6"/>
                      <a:pt x="31" y="1"/>
                      <a:pt x="26" y="0"/>
                    </a:cubicBezTo>
                    <a:cubicBezTo>
                      <a:pt x="21" y="1"/>
                      <a:pt x="14" y="1"/>
                      <a:pt x="10" y="4"/>
                    </a:cubicBezTo>
                    <a:cubicBezTo>
                      <a:pt x="7" y="7"/>
                      <a:pt x="6" y="16"/>
                      <a:pt x="6" y="16"/>
                    </a:cubicBezTo>
                  </a:path>
                </a:pathLst>
              </a:custGeom>
              <a:noFill/>
              <a:ln w="25400">
                <a:solidFill>
                  <a:srgbClr val="800000"/>
                </a:solidFill>
                <a:round/>
                <a:headEnd/>
                <a:tailEnd/>
              </a:ln>
            </p:spPr>
            <p:txBody>
              <a:bodyPr/>
              <a:lstStyle/>
              <a:p>
                <a:endParaRPr lang="es-CO" dirty="0">
                  <a:latin typeface="Maiandra GD" pitchFamily="34" charset="0"/>
                </a:endParaRPr>
              </a:p>
            </p:txBody>
          </p:sp>
          <p:grpSp>
            <p:nvGrpSpPr>
              <p:cNvPr id="19" name="Group 58"/>
              <p:cNvGrpSpPr>
                <a:grpSpLocks/>
              </p:cNvGrpSpPr>
              <p:nvPr/>
            </p:nvGrpSpPr>
            <p:grpSpPr bwMode="auto">
              <a:xfrm>
                <a:off x="240" y="2448"/>
                <a:ext cx="1744" cy="1020"/>
                <a:chOff x="240" y="2448"/>
                <a:chExt cx="1744" cy="1020"/>
              </a:xfrm>
            </p:grpSpPr>
            <p:sp>
              <p:nvSpPr>
                <p:cNvPr id="25" name="Freeform 59"/>
                <p:cNvSpPr>
                  <a:spLocks/>
                </p:cNvSpPr>
                <p:nvPr/>
              </p:nvSpPr>
              <p:spPr bwMode="auto">
                <a:xfrm>
                  <a:off x="240" y="2448"/>
                  <a:ext cx="1080" cy="344"/>
                </a:xfrm>
                <a:custGeom>
                  <a:avLst/>
                  <a:gdLst>
                    <a:gd name="T0" fmla="*/ 1080 w 1080"/>
                    <a:gd name="T1" fmla="*/ 0 h 344"/>
                    <a:gd name="T2" fmla="*/ 1048 w 1080"/>
                    <a:gd name="T3" fmla="*/ 48 h 344"/>
                    <a:gd name="T4" fmla="*/ 1000 w 1080"/>
                    <a:gd name="T5" fmla="*/ 96 h 344"/>
                    <a:gd name="T6" fmla="*/ 952 w 1080"/>
                    <a:gd name="T7" fmla="*/ 128 h 344"/>
                    <a:gd name="T8" fmla="*/ 872 w 1080"/>
                    <a:gd name="T9" fmla="*/ 152 h 344"/>
                    <a:gd name="T10" fmla="*/ 816 w 1080"/>
                    <a:gd name="T11" fmla="*/ 152 h 344"/>
                    <a:gd name="T12" fmla="*/ 712 w 1080"/>
                    <a:gd name="T13" fmla="*/ 128 h 344"/>
                    <a:gd name="T14" fmla="*/ 560 w 1080"/>
                    <a:gd name="T15" fmla="*/ 112 h 344"/>
                    <a:gd name="T16" fmla="*/ 376 w 1080"/>
                    <a:gd name="T17" fmla="*/ 104 h 344"/>
                    <a:gd name="T18" fmla="*/ 192 w 1080"/>
                    <a:gd name="T19" fmla="*/ 152 h 344"/>
                    <a:gd name="T20" fmla="*/ 40 w 1080"/>
                    <a:gd name="T21" fmla="*/ 288 h 344"/>
                    <a:gd name="T22" fmla="*/ 0 w 1080"/>
                    <a:gd name="T23" fmla="*/ 344 h 34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080"/>
                    <a:gd name="T37" fmla="*/ 0 h 344"/>
                    <a:gd name="T38" fmla="*/ 1080 w 1080"/>
                    <a:gd name="T39" fmla="*/ 344 h 344"/>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080" h="344">
                      <a:moveTo>
                        <a:pt x="1080" y="0"/>
                      </a:moveTo>
                      <a:cubicBezTo>
                        <a:pt x="1073" y="8"/>
                        <a:pt x="1061" y="32"/>
                        <a:pt x="1048" y="48"/>
                      </a:cubicBezTo>
                      <a:cubicBezTo>
                        <a:pt x="1035" y="64"/>
                        <a:pt x="1016" y="83"/>
                        <a:pt x="1000" y="96"/>
                      </a:cubicBezTo>
                      <a:cubicBezTo>
                        <a:pt x="984" y="109"/>
                        <a:pt x="973" y="119"/>
                        <a:pt x="952" y="128"/>
                      </a:cubicBezTo>
                      <a:cubicBezTo>
                        <a:pt x="931" y="137"/>
                        <a:pt x="895" y="148"/>
                        <a:pt x="872" y="152"/>
                      </a:cubicBezTo>
                      <a:cubicBezTo>
                        <a:pt x="849" y="156"/>
                        <a:pt x="843" y="156"/>
                        <a:pt x="816" y="152"/>
                      </a:cubicBezTo>
                      <a:cubicBezTo>
                        <a:pt x="789" y="148"/>
                        <a:pt x="755" y="135"/>
                        <a:pt x="712" y="128"/>
                      </a:cubicBezTo>
                      <a:cubicBezTo>
                        <a:pt x="669" y="121"/>
                        <a:pt x="616" y="116"/>
                        <a:pt x="560" y="112"/>
                      </a:cubicBezTo>
                      <a:cubicBezTo>
                        <a:pt x="504" y="108"/>
                        <a:pt x="437" y="97"/>
                        <a:pt x="376" y="104"/>
                      </a:cubicBezTo>
                      <a:cubicBezTo>
                        <a:pt x="315" y="111"/>
                        <a:pt x="248" y="121"/>
                        <a:pt x="192" y="152"/>
                      </a:cubicBezTo>
                      <a:cubicBezTo>
                        <a:pt x="136" y="183"/>
                        <a:pt x="72" y="256"/>
                        <a:pt x="40" y="288"/>
                      </a:cubicBezTo>
                      <a:cubicBezTo>
                        <a:pt x="8" y="320"/>
                        <a:pt x="4" y="332"/>
                        <a:pt x="0" y="344"/>
                      </a:cubicBezTo>
                    </a:path>
                  </a:pathLst>
                </a:custGeom>
                <a:noFill/>
                <a:ln w="9525">
                  <a:solidFill>
                    <a:srgbClr val="FF0000"/>
                  </a:solidFill>
                  <a:round/>
                  <a:headEnd/>
                  <a:tailEnd/>
                </a:ln>
              </p:spPr>
              <p:txBody>
                <a:bodyPr/>
                <a:lstStyle/>
                <a:p>
                  <a:endParaRPr lang="es-CO" dirty="0">
                    <a:latin typeface="Maiandra GD" pitchFamily="34" charset="0"/>
                  </a:endParaRPr>
                </a:p>
              </p:txBody>
            </p:sp>
            <p:sp>
              <p:nvSpPr>
                <p:cNvPr id="26" name="Freeform 60"/>
                <p:cNvSpPr>
                  <a:spLocks/>
                </p:cNvSpPr>
                <p:nvPr/>
              </p:nvSpPr>
              <p:spPr bwMode="auto">
                <a:xfrm>
                  <a:off x="256" y="2680"/>
                  <a:ext cx="1728" cy="788"/>
                </a:xfrm>
                <a:custGeom>
                  <a:avLst/>
                  <a:gdLst>
                    <a:gd name="T0" fmla="*/ 1728 w 1728"/>
                    <a:gd name="T1" fmla="*/ 0 h 788"/>
                    <a:gd name="T2" fmla="*/ 1680 w 1728"/>
                    <a:gd name="T3" fmla="*/ 64 h 788"/>
                    <a:gd name="T4" fmla="*/ 1680 w 1728"/>
                    <a:gd name="T5" fmla="*/ 168 h 788"/>
                    <a:gd name="T6" fmla="*/ 1560 w 1728"/>
                    <a:gd name="T7" fmla="*/ 240 h 788"/>
                    <a:gd name="T8" fmla="*/ 1488 w 1728"/>
                    <a:gd name="T9" fmla="*/ 280 h 788"/>
                    <a:gd name="T10" fmla="*/ 1296 w 1728"/>
                    <a:gd name="T11" fmla="*/ 192 h 788"/>
                    <a:gd name="T12" fmla="*/ 1120 w 1728"/>
                    <a:gd name="T13" fmla="*/ 240 h 788"/>
                    <a:gd name="T14" fmla="*/ 992 w 1728"/>
                    <a:gd name="T15" fmla="*/ 272 h 788"/>
                    <a:gd name="T16" fmla="*/ 824 w 1728"/>
                    <a:gd name="T17" fmla="*/ 200 h 788"/>
                    <a:gd name="T18" fmla="*/ 696 w 1728"/>
                    <a:gd name="T19" fmla="*/ 192 h 788"/>
                    <a:gd name="T20" fmla="*/ 568 w 1728"/>
                    <a:gd name="T21" fmla="*/ 192 h 788"/>
                    <a:gd name="T22" fmla="*/ 496 w 1728"/>
                    <a:gd name="T23" fmla="*/ 264 h 788"/>
                    <a:gd name="T24" fmla="*/ 488 w 1728"/>
                    <a:gd name="T25" fmla="*/ 392 h 788"/>
                    <a:gd name="T26" fmla="*/ 520 w 1728"/>
                    <a:gd name="T27" fmla="*/ 432 h 788"/>
                    <a:gd name="T28" fmla="*/ 544 w 1728"/>
                    <a:gd name="T29" fmla="*/ 496 h 788"/>
                    <a:gd name="T30" fmla="*/ 472 w 1728"/>
                    <a:gd name="T31" fmla="*/ 576 h 788"/>
                    <a:gd name="T32" fmla="*/ 408 w 1728"/>
                    <a:gd name="T33" fmla="*/ 640 h 788"/>
                    <a:gd name="T34" fmla="*/ 320 w 1728"/>
                    <a:gd name="T35" fmla="*/ 760 h 788"/>
                    <a:gd name="T36" fmla="*/ 168 w 1728"/>
                    <a:gd name="T37" fmla="*/ 784 h 788"/>
                    <a:gd name="T38" fmla="*/ 0 w 1728"/>
                    <a:gd name="T39" fmla="*/ 736 h 78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w 1728"/>
                    <a:gd name="T61" fmla="*/ 0 h 788"/>
                    <a:gd name="T62" fmla="*/ 1728 w 1728"/>
                    <a:gd name="T63" fmla="*/ 788 h 788"/>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T60" t="T61" r="T62" b="T63"/>
                  <a:pathLst>
                    <a:path w="1728" h="788">
                      <a:moveTo>
                        <a:pt x="1728" y="0"/>
                      </a:moveTo>
                      <a:cubicBezTo>
                        <a:pt x="1719" y="11"/>
                        <a:pt x="1688" y="36"/>
                        <a:pt x="1680" y="64"/>
                      </a:cubicBezTo>
                      <a:cubicBezTo>
                        <a:pt x="1672" y="92"/>
                        <a:pt x="1700" y="139"/>
                        <a:pt x="1680" y="168"/>
                      </a:cubicBezTo>
                      <a:cubicBezTo>
                        <a:pt x="1660" y="197"/>
                        <a:pt x="1592" y="221"/>
                        <a:pt x="1560" y="240"/>
                      </a:cubicBezTo>
                      <a:cubicBezTo>
                        <a:pt x="1528" y="259"/>
                        <a:pt x="1532" y="288"/>
                        <a:pt x="1488" y="280"/>
                      </a:cubicBezTo>
                      <a:cubicBezTo>
                        <a:pt x="1444" y="272"/>
                        <a:pt x="1357" y="199"/>
                        <a:pt x="1296" y="192"/>
                      </a:cubicBezTo>
                      <a:cubicBezTo>
                        <a:pt x="1235" y="185"/>
                        <a:pt x="1171" y="227"/>
                        <a:pt x="1120" y="240"/>
                      </a:cubicBezTo>
                      <a:cubicBezTo>
                        <a:pt x="1069" y="253"/>
                        <a:pt x="1041" y="279"/>
                        <a:pt x="992" y="272"/>
                      </a:cubicBezTo>
                      <a:cubicBezTo>
                        <a:pt x="943" y="265"/>
                        <a:pt x="873" y="213"/>
                        <a:pt x="824" y="200"/>
                      </a:cubicBezTo>
                      <a:cubicBezTo>
                        <a:pt x="775" y="187"/>
                        <a:pt x="739" y="193"/>
                        <a:pt x="696" y="192"/>
                      </a:cubicBezTo>
                      <a:cubicBezTo>
                        <a:pt x="653" y="191"/>
                        <a:pt x="601" y="180"/>
                        <a:pt x="568" y="192"/>
                      </a:cubicBezTo>
                      <a:cubicBezTo>
                        <a:pt x="535" y="204"/>
                        <a:pt x="509" y="231"/>
                        <a:pt x="496" y="264"/>
                      </a:cubicBezTo>
                      <a:cubicBezTo>
                        <a:pt x="483" y="297"/>
                        <a:pt x="484" y="364"/>
                        <a:pt x="488" y="392"/>
                      </a:cubicBezTo>
                      <a:cubicBezTo>
                        <a:pt x="492" y="420"/>
                        <a:pt x="511" y="415"/>
                        <a:pt x="520" y="432"/>
                      </a:cubicBezTo>
                      <a:cubicBezTo>
                        <a:pt x="529" y="449"/>
                        <a:pt x="552" y="472"/>
                        <a:pt x="544" y="496"/>
                      </a:cubicBezTo>
                      <a:cubicBezTo>
                        <a:pt x="536" y="520"/>
                        <a:pt x="495" y="552"/>
                        <a:pt x="472" y="576"/>
                      </a:cubicBezTo>
                      <a:cubicBezTo>
                        <a:pt x="449" y="600"/>
                        <a:pt x="433" y="609"/>
                        <a:pt x="408" y="640"/>
                      </a:cubicBezTo>
                      <a:cubicBezTo>
                        <a:pt x="383" y="671"/>
                        <a:pt x="360" y="736"/>
                        <a:pt x="320" y="760"/>
                      </a:cubicBezTo>
                      <a:cubicBezTo>
                        <a:pt x="280" y="784"/>
                        <a:pt x="221" y="788"/>
                        <a:pt x="168" y="784"/>
                      </a:cubicBezTo>
                      <a:cubicBezTo>
                        <a:pt x="115" y="780"/>
                        <a:pt x="57" y="758"/>
                        <a:pt x="0" y="736"/>
                      </a:cubicBezTo>
                    </a:path>
                  </a:pathLst>
                </a:custGeom>
                <a:noFill/>
                <a:ln w="9525">
                  <a:solidFill>
                    <a:srgbClr val="FF0000"/>
                  </a:solidFill>
                  <a:round/>
                  <a:headEnd/>
                  <a:tailEnd/>
                </a:ln>
              </p:spPr>
              <p:txBody>
                <a:bodyPr/>
                <a:lstStyle/>
                <a:p>
                  <a:endParaRPr lang="es-CO" dirty="0">
                    <a:latin typeface="Maiandra GD" pitchFamily="34" charset="0"/>
                  </a:endParaRPr>
                </a:p>
              </p:txBody>
            </p:sp>
          </p:grpSp>
          <p:grpSp>
            <p:nvGrpSpPr>
              <p:cNvPr id="20" name="Group 61"/>
              <p:cNvGrpSpPr>
                <a:grpSpLocks/>
              </p:cNvGrpSpPr>
              <p:nvPr/>
            </p:nvGrpSpPr>
            <p:grpSpPr bwMode="auto">
              <a:xfrm>
                <a:off x="240" y="2862"/>
                <a:ext cx="3174" cy="1122"/>
                <a:chOff x="240" y="2862"/>
                <a:chExt cx="3174" cy="1122"/>
              </a:xfrm>
            </p:grpSpPr>
            <p:sp>
              <p:nvSpPr>
                <p:cNvPr id="21" name="Freeform 62"/>
                <p:cNvSpPr>
                  <a:spLocks/>
                </p:cNvSpPr>
                <p:nvPr/>
              </p:nvSpPr>
              <p:spPr bwMode="auto">
                <a:xfrm>
                  <a:off x="240" y="2862"/>
                  <a:ext cx="2583" cy="1122"/>
                </a:xfrm>
                <a:custGeom>
                  <a:avLst/>
                  <a:gdLst>
                    <a:gd name="T0" fmla="*/ 2292 w 2583"/>
                    <a:gd name="T1" fmla="*/ 0 h 1122"/>
                    <a:gd name="T2" fmla="*/ 2250 w 2583"/>
                    <a:gd name="T3" fmla="*/ 30 h 1122"/>
                    <a:gd name="T4" fmla="*/ 2250 w 2583"/>
                    <a:gd name="T5" fmla="*/ 102 h 1122"/>
                    <a:gd name="T6" fmla="*/ 2352 w 2583"/>
                    <a:gd name="T7" fmla="*/ 121 h 1122"/>
                    <a:gd name="T8" fmla="*/ 2496 w 2583"/>
                    <a:gd name="T9" fmla="*/ 121 h 1122"/>
                    <a:gd name="T10" fmla="*/ 2575 w 2583"/>
                    <a:gd name="T11" fmla="*/ 258 h 1122"/>
                    <a:gd name="T12" fmla="*/ 2544 w 2583"/>
                    <a:gd name="T13" fmla="*/ 384 h 1122"/>
                    <a:gd name="T14" fmla="*/ 2400 w 2583"/>
                    <a:gd name="T15" fmla="*/ 449 h 1122"/>
                    <a:gd name="T16" fmla="*/ 2304 w 2583"/>
                    <a:gd name="T17" fmla="*/ 474 h 1122"/>
                    <a:gd name="T18" fmla="*/ 2196 w 2583"/>
                    <a:gd name="T19" fmla="*/ 504 h 1122"/>
                    <a:gd name="T20" fmla="*/ 2154 w 2583"/>
                    <a:gd name="T21" fmla="*/ 588 h 1122"/>
                    <a:gd name="T22" fmla="*/ 2178 w 2583"/>
                    <a:gd name="T23" fmla="*/ 690 h 1122"/>
                    <a:gd name="T24" fmla="*/ 2140 w 2583"/>
                    <a:gd name="T25" fmla="*/ 786 h 1122"/>
                    <a:gd name="T26" fmla="*/ 2034 w 2583"/>
                    <a:gd name="T27" fmla="*/ 768 h 1122"/>
                    <a:gd name="T28" fmla="*/ 1944 w 2583"/>
                    <a:gd name="T29" fmla="*/ 690 h 1122"/>
                    <a:gd name="T30" fmla="*/ 1897 w 2583"/>
                    <a:gd name="T31" fmla="*/ 546 h 1122"/>
                    <a:gd name="T32" fmla="*/ 1824 w 2583"/>
                    <a:gd name="T33" fmla="*/ 526 h 1122"/>
                    <a:gd name="T34" fmla="*/ 1795 w 2583"/>
                    <a:gd name="T35" fmla="*/ 450 h 1122"/>
                    <a:gd name="T36" fmla="*/ 1680 w 2583"/>
                    <a:gd name="T37" fmla="*/ 402 h 1122"/>
                    <a:gd name="T38" fmla="*/ 1584 w 2583"/>
                    <a:gd name="T39" fmla="*/ 409 h 1122"/>
                    <a:gd name="T40" fmla="*/ 1236 w 2583"/>
                    <a:gd name="T41" fmla="*/ 432 h 1122"/>
                    <a:gd name="T42" fmla="*/ 1056 w 2583"/>
                    <a:gd name="T43" fmla="*/ 409 h 1122"/>
                    <a:gd name="T44" fmla="*/ 960 w 2583"/>
                    <a:gd name="T45" fmla="*/ 464 h 1122"/>
                    <a:gd name="T46" fmla="*/ 913 w 2583"/>
                    <a:gd name="T47" fmla="*/ 546 h 1122"/>
                    <a:gd name="T48" fmla="*/ 887 w 2583"/>
                    <a:gd name="T49" fmla="*/ 642 h 1122"/>
                    <a:gd name="T50" fmla="*/ 804 w 2583"/>
                    <a:gd name="T51" fmla="*/ 786 h 1122"/>
                    <a:gd name="T52" fmla="*/ 778 w 2583"/>
                    <a:gd name="T53" fmla="*/ 882 h 1122"/>
                    <a:gd name="T54" fmla="*/ 778 w 2583"/>
                    <a:gd name="T55" fmla="*/ 1026 h 1122"/>
                    <a:gd name="T56" fmla="*/ 672 w 2583"/>
                    <a:gd name="T57" fmla="*/ 1087 h 1122"/>
                    <a:gd name="T58" fmla="*/ 480 w 2583"/>
                    <a:gd name="T59" fmla="*/ 1087 h 1122"/>
                    <a:gd name="T60" fmla="*/ 432 w 2583"/>
                    <a:gd name="T61" fmla="*/ 1115 h 1122"/>
                    <a:gd name="T62" fmla="*/ 288 w 2583"/>
                    <a:gd name="T63" fmla="*/ 1077 h 1122"/>
                    <a:gd name="T64" fmla="*/ 240 w 2583"/>
                    <a:gd name="T65" fmla="*/ 1105 h 1122"/>
                    <a:gd name="T66" fmla="*/ 192 w 2583"/>
                    <a:gd name="T67" fmla="*/ 1057 h 1122"/>
                    <a:gd name="T68" fmla="*/ 96 w 2583"/>
                    <a:gd name="T69" fmla="*/ 1026 h 1122"/>
                    <a:gd name="T70" fmla="*/ 0 w 2583"/>
                    <a:gd name="T71" fmla="*/ 1122 h 112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583"/>
                    <a:gd name="T109" fmla="*/ 0 h 1122"/>
                    <a:gd name="T110" fmla="*/ 2583 w 2583"/>
                    <a:gd name="T111" fmla="*/ 1122 h 112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583" h="1122">
                      <a:moveTo>
                        <a:pt x="2292" y="0"/>
                      </a:moveTo>
                      <a:cubicBezTo>
                        <a:pt x="2285" y="6"/>
                        <a:pt x="2257" y="13"/>
                        <a:pt x="2250" y="30"/>
                      </a:cubicBezTo>
                      <a:cubicBezTo>
                        <a:pt x="2243" y="47"/>
                        <a:pt x="2233" y="87"/>
                        <a:pt x="2250" y="102"/>
                      </a:cubicBezTo>
                      <a:cubicBezTo>
                        <a:pt x="2267" y="117"/>
                        <a:pt x="2311" y="118"/>
                        <a:pt x="2352" y="121"/>
                      </a:cubicBezTo>
                      <a:cubicBezTo>
                        <a:pt x="2393" y="124"/>
                        <a:pt x="2459" y="98"/>
                        <a:pt x="2496" y="121"/>
                      </a:cubicBezTo>
                      <a:cubicBezTo>
                        <a:pt x="2533" y="144"/>
                        <a:pt x="2567" y="214"/>
                        <a:pt x="2575" y="258"/>
                      </a:cubicBezTo>
                      <a:cubicBezTo>
                        <a:pt x="2583" y="302"/>
                        <a:pt x="2573" y="352"/>
                        <a:pt x="2544" y="384"/>
                      </a:cubicBezTo>
                      <a:cubicBezTo>
                        <a:pt x="2515" y="416"/>
                        <a:pt x="2440" y="434"/>
                        <a:pt x="2400" y="449"/>
                      </a:cubicBezTo>
                      <a:cubicBezTo>
                        <a:pt x="2360" y="464"/>
                        <a:pt x="2338" y="465"/>
                        <a:pt x="2304" y="474"/>
                      </a:cubicBezTo>
                      <a:cubicBezTo>
                        <a:pt x="2270" y="483"/>
                        <a:pt x="2221" y="485"/>
                        <a:pt x="2196" y="504"/>
                      </a:cubicBezTo>
                      <a:cubicBezTo>
                        <a:pt x="2171" y="523"/>
                        <a:pt x="2157" y="557"/>
                        <a:pt x="2154" y="588"/>
                      </a:cubicBezTo>
                      <a:cubicBezTo>
                        <a:pt x="2151" y="619"/>
                        <a:pt x="2180" y="657"/>
                        <a:pt x="2178" y="690"/>
                      </a:cubicBezTo>
                      <a:cubicBezTo>
                        <a:pt x="2176" y="723"/>
                        <a:pt x="2164" y="773"/>
                        <a:pt x="2140" y="786"/>
                      </a:cubicBezTo>
                      <a:cubicBezTo>
                        <a:pt x="2116" y="799"/>
                        <a:pt x="2067" y="784"/>
                        <a:pt x="2034" y="768"/>
                      </a:cubicBezTo>
                      <a:cubicBezTo>
                        <a:pt x="2001" y="752"/>
                        <a:pt x="1967" y="727"/>
                        <a:pt x="1944" y="690"/>
                      </a:cubicBezTo>
                      <a:cubicBezTo>
                        <a:pt x="1921" y="653"/>
                        <a:pt x="1917" y="573"/>
                        <a:pt x="1897" y="546"/>
                      </a:cubicBezTo>
                      <a:cubicBezTo>
                        <a:pt x="1877" y="519"/>
                        <a:pt x="1841" y="542"/>
                        <a:pt x="1824" y="526"/>
                      </a:cubicBezTo>
                      <a:cubicBezTo>
                        <a:pt x="1807" y="510"/>
                        <a:pt x="1819" y="471"/>
                        <a:pt x="1795" y="450"/>
                      </a:cubicBezTo>
                      <a:cubicBezTo>
                        <a:pt x="1771" y="429"/>
                        <a:pt x="1715" y="409"/>
                        <a:pt x="1680" y="402"/>
                      </a:cubicBezTo>
                      <a:cubicBezTo>
                        <a:pt x="1645" y="395"/>
                        <a:pt x="1658" y="404"/>
                        <a:pt x="1584" y="409"/>
                      </a:cubicBezTo>
                      <a:cubicBezTo>
                        <a:pt x="1510" y="414"/>
                        <a:pt x="1324" y="432"/>
                        <a:pt x="1236" y="432"/>
                      </a:cubicBezTo>
                      <a:cubicBezTo>
                        <a:pt x="1148" y="432"/>
                        <a:pt x="1102" y="404"/>
                        <a:pt x="1056" y="409"/>
                      </a:cubicBezTo>
                      <a:cubicBezTo>
                        <a:pt x="1010" y="414"/>
                        <a:pt x="984" y="441"/>
                        <a:pt x="960" y="464"/>
                      </a:cubicBezTo>
                      <a:cubicBezTo>
                        <a:pt x="936" y="487"/>
                        <a:pt x="925" y="516"/>
                        <a:pt x="913" y="546"/>
                      </a:cubicBezTo>
                      <a:cubicBezTo>
                        <a:pt x="901" y="576"/>
                        <a:pt x="905" y="602"/>
                        <a:pt x="887" y="642"/>
                      </a:cubicBezTo>
                      <a:cubicBezTo>
                        <a:pt x="869" y="682"/>
                        <a:pt x="822" y="746"/>
                        <a:pt x="804" y="786"/>
                      </a:cubicBezTo>
                      <a:cubicBezTo>
                        <a:pt x="786" y="826"/>
                        <a:pt x="782" y="842"/>
                        <a:pt x="778" y="882"/>
                      </a:cubicBezTo>
                      <a:cubicBezTo>
                        <a:pt x="774" y="922"/>
                        <a:pt x="796" y="992"/>
                        <a:pt x="778" y="1026"/>
                      </a:cubicBezTo>
                      <a:cubicBezTo>
                        <a:pt x="760" y="1060"/>
                        <a:pt x="722" y="1077"/>
                        <a:pt x="672" y="1087"/>
                      </a:cubicBezTo>
                      <a:cubicBezTo>
                        <a:pt x="622" y="1097"/>
                        <a:pt x="520" y="1082"/>
                        <a:pt x="480" y="1087"/>
                      </a:cubicBezTo>
                      <a:cubicBezTo>
                        <a:pt x="440" y="1092"/>
                        <a:pt x="464" y="1117"/>
                        <a:pt x="432" y="1115"/>
                      </a:cubicBezTo>
                      <a:cubicBezTo>
                        <a:pt x="400" y="1113"/>
                        <a:pt x="320" y="1079"/>
                        <a:pt x="288" y="1077"/>
                      </a:cubicBezTo>
                      <a:cubicBezTo>
                        <a:pt x="256" y="1075"/>
                        <a:pt x="256" y="1108"/>
                        <a:pt x="240" y="1105"/>
                      </a:cubicBezTo>
                      <a:cubicBezTo>
                        <a:pt x="224" y="1102"/>
                        <a:pt x="216" y="1070"/>
                        <a:pt x="192" y="1057"/>
                      </a:cubicBezTo>
                      <a:cubicBezTo>
                        <a:pt x="168" y="1044"/>
                        <a:pt x="128" y="1015"/>
                        <a:pt x="96" y="1026"/>
                      </a:cubicBezTo>
                      <a:cubicBezTo>
                        <a:pt x="64" y="1037"/>
                        <a:pt x="32" y="1079"/>
                        <a:pt x="0" y="1122"/>
                      </a:cubicBezTo>
                    </a:path>
                  </a:pathLst>
                </a:custGeom>
                <a:noFill/>
                <a:ln w="9525">
                  <a:solidFill>
                    <a:srgbClr val="993300"/>
                  </a:solidFill>
                  <a:round/>
                  <a:headEnd/>
                  <a:tailEnd/>
                </a:ln>
              </p:spPr>
              <p:txBody>
                <a:bodyPr/>
                <a:lstStyle/>
                <a:p>
                  <a:endParaRPr lang="es-CO" dirty="0">
                    <a:latin typeface="Maiandra GD" pitchFamily="34" charset="0"/>
                  </a:endParaRPr>
                </a:p>
              </p:txBody>
            </p:sp>
            <p:sp>
              <p:nvSpPr>
                <p:cNvPr id="22" name="Freeform 63"/>
                <p:cNvSpPr>
                  <a:spLocks/>
                </p:cNvSpPr>
                <p:nvPr/>
              </p:nvSpPr>
              <p:spPr bwMode="auto">
                <a:xfrm>
                  <a:off x="3069" y="3072"/>
                  <a:ext cx="345" cy="516"/>
                </a:xfrm>
                <a:custGeom>
                  <a:avLst/>
                  <a:gdLst>
                    <a:gd name="T0" fmla="*/ 99 w 345"/>
                    <a:gd name="T1" fmla="*/ 0 h 516"/>
                    <a:gd name="T2" fmla="*/ 51 w 345"/>
                    <a:gd name="T3" fmla="*/ 126 h 516"/>
                    <a:gd name="T4" fmla="*/ 9 w 345"/>
                    <a:gd name="T5" fmla="*/ 228 h 516"/>
                    <a:gd name="T6" fmla="*/ 105 w 345"/>
                    <a:gd name="T7" fmla="*/ 270 h 516"/>
                    <a:gd name="T8" fmla="*/ 231 w 345"/>
                    <a:gd name="T9" fmla="*/ 318 h 516"/>
                    <a:gd name="T10" fmla="*/ 255 w 345"/>
                    <a:gd name="T11" fmla="*/ 426 h 516"/>
                    <a:gd name="T12" fmla="*/ 345 w 345"/>
                    <a:gd name="T13" fmla="*/ 516 h 516"/>
                    <a:gd name="T14" fmla="*/ 0 60000 65536"/>
                    <a:gd name="T15" fmla="*/ 0 60000 65536"/>
                    <a:gd name="T16" fmla="*/ 0 60000 65536"/>
                    <a:gd name="T17" fmla="*/ 0 60000 65536"/>
                    <a:gd name="T18" fmla="*/ 0 60000 65536"/>
                    <a:gd name="T19" fmla="*/ 0 60000 65536"/>
                    <a:gd name="T20" fmla="*/ 0 60000 65536"/>
                    <a:gd name="T21" fmla="*/ 0 w 345"/>
                    <a:gd name="T22" fmla="*/ 0 h 516"/>
                    <a:gd name="T23" fmla="*/ 345 w 345"/>
                    <a:gd name="T24" fmla="*/ 516 h 5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5" h="516">
                      <a:moveTo>
                        <a:pt x="99" y="0"/>
                      </a:moveTo>
                      <a:cubicBezTo>
                        <a:pt x="82" y="44"/>
                        <a:pt x="66" y="88"/>
                        <a:pt x="51" y="126"/>
                      </a:cubicBezTo>
                      <a:cubicBezTo>
                        <a:pt x="36" y="164"/>
                        <a:pt x="0" y="204"/>
                        <a:pt x="9" y="228"/>
                      </a:cubicBezTo>
                      <a:cubicBezTo>
                        <a:pt x="18" y="252"/>
                        <a:pt x="68" y="255"/>
                        <a:pt x="105" y="270"/>
                      </a:cubicBezTo>
                      <a:cubicBezTo>
                        <a:pt x="142" y="285"/>
                        <a:pt x="206" y="292"/>
                        <a:pt x="231" y="318"/>
                      </a:cubicBezTo>
                      <a:cubicBezTo>
                        <a:pt x="256" y="344"/>
                        <a:pt x="236" y="393"/>
                        <a:pt x="255" y="426"/>
                      </a:cubicBezTo>
                      <a:cubicBezTo>
                        <a:pt x="274" y="459"/>
                        <a:pt x="309" y="487"/>
                        <a:pt x="345" y="516"/>
                      </a:cubicBezTo>
                    </a:path>
                  </a:pathLst>
                </a:custGeom>
                <a:noFill/>
                <a:ln w="9525">
                  <a:solidFill>
                    <a:srgbClr val="993300"/>
                  </a:solidFill>
                  <a:round/>
                  <a:headEnd/>
                  <a:tailEnd/>
                </a:ln>
              </p:spPr>
              <p:txBody>
                <a:bodyPr/>
                <a:lstStyle/>
                <a:p>
                  <a:endParaRPr lang="es-CO" dirty="0">
                    <a:latin typeface="Maiandra GD" pitchFamily="34" charset="0"/>
                  </a:endParaRPr>
                </a:p>
              </p:txBody>
            </p:sp>
            <p:sp>
              <p:nvSpPr>
                <p:cNvPr id="23" name="Freeform 64"/>
                <p:cNvSpPr>
                  <a:spLocks/>
                </p:cNvSpPr>
                <p:nvPr/>
              </p:nvSpPr>
              <p:spPr bwMode="auto">
                <a:xfrm>
                  <a:off x="1283" y="3490"/>
                  <a:ext cx="552" cy="410"/>
                </a:xfrm>
                <a:custGeom>
                  <a:avLst/>
                  <a:gdLst>
                    <a:gd name="T0" fmla="*/ 541 w 552"/>
                    <a:gd name="T1" fmla="*/ 158 h 410"/>
                    <a:gd name="T2" fmla="*/ 493 w 552"/>
                    <a:gd name="T3" fmla="*/ 326 h 410"/>
                    <a:gd name="T4" fmla="*/ 391 w 552"/>
                    <a:gd name="T5" fmla="*/ 386 h 410"/>
                    <a:gd name="T6" fmla="*/ 295 w 552"/>
                    <a:gd name="T7" fmla="*/ 350 h 410"/>
                    <a:gd name="T8" fmla="*/ 235 w 552"/>
                    <a:gd name="T9" fmla="*/ 380 h 410"/>
                    <a:gd name="T10" fmla="*/ 181 w 552"/>
                    <a:gd name="T11" fmla="*/ 410 h 410"/>
                    <a:gd name="T12" fmla="*/ 121 w 552"/>
                    <a:gd name="T13" fmla="*/ 380 h 410"/>
                    <a:gd name="T14" fmla="*/ 121 w 552"/>
                    <a:gd name="T15" fmla="*/ 266 h 410"/>
                    <a:gd name="T16" fmla="*/ 49 w 552"/>
                    <a:gd name="T17" fmla="*/ 194 h 410"/>
                    <a:gd name="T18" fmla="*/ 1 w 552"/>
                    <a:gd name="T19" fmla="*/ 158 h 410"/>
                    <a:gd name="T20" fmla="*/ 55 w 552"/>
                    <a:gd name="T21" fmla="*/ 80 h 410"/>
                    <a:gd name="T22" fmla="*/ 199 w 552"/>
                    <a:gd name="T23" fmla="*/ 38 h 410"/>
                    <a:gd name="T24" fmla="*/ 349 w 552"/>
                    <a:gd name="T25" fmla="*/ 32 h 410"/>
                    <a:gd name="T26" fmla="*/ 481 w 552"/>
                    <a:gd name="T27" fmla="*/ 8 h 410"/>
                    <a:gd name="T28" fmla="*/ 541 w 552"/>
                    <a:gd name="T29" fmla="*/ 80 h 410"/>
                    <a:gd name="T30" fmla="*/ 541 w 552"/>
                    <a:gd name="T31" fmla="*/ 158 h 41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552"/>
                    <a:gd name="T49" fmla="*/ 0 h 410"/>
                    <a:gd name="T50" fmla="*/ 552 w 552"/>
                    <a:gd name="T51" fmla="*/ 410 h 410"/>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552" h="410">
                      <a:moveTo>
                        <a:pt x="541" y="158"/>
                      </a:moveTo>
                      <a:cubicBezTo>
                        <a:pt x="533" y="199"/>
                        <a:pt x="518" y="288"/>
                        <a:pt x="493" y="326"/>
                      </a:cubicBezTo>
                      <a:cubicBezTo>
                        <a:pt x="468" y="364"/>
                        <a:pt x="424" y="382"/>
                        <a:pt x="391" y="386"/>
                      </a:cubicBezTo>
                      <a:cubicBezTo>
                        <a:pt x="358" y="390"/>
                        <a:pt x="321" y="351"/>
                        <a:pt x="295" y="350"/>
                      </a:cubicBezTo>
                      <a:cubicBezTo>
                        <a:pt x="269" y="349"/>
                        <a:pt x="254" y="370"/>
                        <a:pt x="235" y="380"/>
                      </a:cubicBezTo>
                      <a:cubicBezTo>
                        <a:pt x="216" y="390"/>
                        <a:pt x="200" y="410"/>
                        <a:pt x="181" y="410"/>
                      </a:cubicBezTo>
                      <a:cubicBezTo>
                        <a:pt x="162" y="410"/>
                        <a:pt x="131" y="404"/>
                        <a:pt x="121" y="380"/>
                      </a:cubicBezTo>
                      <a:cubicBezTo>
                        <a:pt x="111" y="356"/>
                        <a:pt x="133" y="297"/>
                        <a:pt x="121" y="266"/>
                      </a:cubicBezTo>
                      <a:cubicBezTo>
                        <a:pt x="109" y="235"/>
                        <a:pt x="69" y="212"/>
                        <a:pt x="49" y="194"/>
                      </a:cubicBezTo>
                      <a:cubicBezTo>
                        <a:pt x="29" y="176"/>
                        <a:pt x="0" y="177"/>
                        <a:pt x="1" y="158"/>
                      </a:cubicBezTo>
                      <a:cubicBezTo>
                        <a:pt x="2" y="139"/>
                        <a:pt x="22" y="100"/>
                        <a:pt x="55" y="80"/>
                      </a:cubicBezTo>
                      <a:cubicBezTo>
                        <a:pt x="88" y="60"/>
                        <a:pt x="150" y="46"/>
                        <a:pt x="199" y="38"/>
                      </a:cubicBezTo>
                      <a:cubicBezTo>
                        <a:pt x="248" y="30"/>
                        <a:pt x="302" y="37"/>
                        <a:pt x="349" y="32"/>
                      </a:cubicBezTo>
                      <a:cubicBezTo>
                        <a:pt x="396" y="27"/>
                        <a:pt x="449" y="0"/>
                        <a:pt x="481" y="8"/>
                      </a:cubicBezTo>
                      <a:cubicBezTo>
                        <a:pt x="513" y="16"/>
                        <a:pt x="530" y="56"/>
                        <a:pt x="541" y="80"/>
                      </a:cubicBezTo>
                      <a:cubicBezTo>
                        <a:pt x="552" y="104"/>
                        <a:pt x="549" y="117"/>
                        <a:pt x="541" y="158"/>
                      </a:cubicBezTo>
                      <a:close/>
                    </a:path>
                  </a:pathLst>
                </a:custGeom>
                <a:noFill/>
                <a:ln w="9525">
                  <a:solidFill>
                    <a:srgbClr val="993300"/>
                  </a:solidFill>
                  <a:round/>
                  <a:headEnd/>
                  <a:tailEnd/>
                </a:ln>
              </p:spPr>
              <p:txBody>
                <a:bodyPr/>
                <a:lstStyle/>
                <a:p>
                  <a:endParaRPr lang="es-CO" dirty="0">
                    <a:latin typeface="Maiandra GD" pitchFamily="34" charset="0"/>
                  </a:endParaRPr>
                </a:p>
              </p:txBody>
            </p:sp>
            <p:sp>
              <p:nvSpPr>
                <p:cNvPr id="24" name="Freeform 65"/>
                <p:cNvSpPr>
                  <a:spLocks/>
                </p:cNvSpPr>
                <p:nvPr/>
              </p:nvSpPr>
              <p:spPr bwMode="auto">
                <a:xfrm>
                  <a:off x="1408" y="3547"/>
                  <a:ext cx="353" cy="300"/>
                </a:xfrm>
                <a:custGeom>
                  <a:avLst/>
                  <a:gdLst>
                    <a:gd name="T0" fmla="*/ 224 w 353"/>
                    <a:gd name="T1" fmla="*/ 53 h 300"/>
                    <a:gd name="T2" fmla="*/ 32 w 353"/>
                    <a:gd name="T3" fmla="*/ 83 h 300"/>
                    <a:gd name="T4" fmla="*/ 32 w 353"/>
                    <a:gd name="T5" fmla="*/ 155 h 300"/>
                    <a:gd name="T6" fmla="*/ 50 w 353"/>
                    <a:gd name="T7" fmla="*/ 251 h 300"/>
                    <a:gd name="T8" fmla="*/ 116 w 353"/>
                    <a:gd name="T9" fmla="*/ 299 h 300"/>
                    <a:gd name="T10" fmla="*/ 200 w 353"/>
                    <a:gd name="T11" fmla="*/ 257 h 300"/>
                    <a:gd name="T12" fmla="*/ 296 w 353"/>
                    <a:gd name="T13" fmla="*/ 275 h 300"/>
                    <a:gd name="T14" fmla="*/ 350 w 353"/>
                    <a:gd name="T15" fmla="*/ 119 h 300"/>
                    <a:gd name="T16" fmla="*/ 314 w 353"/>
                    <a:gd name="T17" fmla="*/ 11 h 300"/>
                    <a:gd name="T18" fmla="*/ 224 w 353"/>
                    <a:gd name="T19" fmla="*/ 53 h 3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3"/>
                    <a:gd name="T31" fmla="*/ 0 h 300"/>
                    <a:gd name="T32" fmla="*/ 353 w 353"/>
                    <a:gd name="T33" fmla="*/ 300 h 3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3" h="300">
                      <a:moveTo>
                        <a:pt x="224" y="53"/>
                      </a:moveTo>
                      <a:cubicBezTo>
                        <a:pt x="177" y="65"/>
                        <a:pt x="64" y="66"/>
                        <a:pt x="32" y="83"/>
                      </a:cubicBezTo>
                      <a:cubicBezTo>
                        <a:pt x="0" y="100"/>
                        <a:pt x="29" y="127"/>
                        <a:pt x="32" y="155"/>
                      </a:cubicBezTo>
                      <a:cubicBezTo>
                        <a:pt x="35" y="183"/>
                        <a:pt x="36" y="227"/>
                        <a:pt x="50" y="251"/>
                      </a:cubicBezTo>
                      <a:cubicBezTo>
                        <a:pt x="64" y="275"/>
                        <a:pt x="91" y="298"/>
                        <a:pt x="116" y="299"/>
                      </a:cubicBezTo>
                      <a:cubicBezTo>
                        <a:pt x="141" y="300"/>
                        <a:pt x="170" y="261"/>
                        <a:pt x="200" y="257"/>
                      </a:cubicBezTo>
                      <a:cubicBezTo>
                        <a:pt x="230" y="253"/>
                        <a:pt x="271" y="298"/>
                        <a:pt x="296" y="275"/>
                      </a:cubicBezTo>
                      <a:cubicBezTo>
                        <a:pt x="321" y="252"/>
                        <a:pt x="347" y="163"/>
                        <a:pt x="350" y="119"/>
                      </a:cubicBezTo>
                      <a:cubicBezTo>
                        <a:pt x="353" y="75"/>
                        <a:pt x="338" y="22"/>
                        <a:pt x="314" y="11"/>
                      </a:cubicBezTo>
                      <a:cubicBezTo>
                        <a:pt x="290" y="0"/>
                        <a:pt x="271" y="41"/>
                        <a:pt x="224" y="53"/>
                      </a:cubicBezTo>
                      <a:close/>
                    </a:path>
                  </a:pathLst>
                </a:custGeom>
                <a:noFill/>
                <a:ln w="9525">
                  <a:solidFill>
                    <a:srgbClr val="993300"/>
                  </a:solidFill>
                  <a:round/>
                  <a:headEnd/>
                  <a:tailEnd/>
                </a:ln>
              </p:spPr>
              <p:txBody>
                <a:bodyPr/>
                <a:lstStyle/>
                <a:p>
                  <a:endParaRPr lang="es-CO" dirty="0">
                    <a:latin typeface="Maiandra GD" pitchFamily="34" charset="0"/>
                  </a:endParaRPr>
                </a:p>
              </p:txBody>
            </p:sp>
          </p:grpSp>
        </p:grpSp>
        <p:grpSp>
          <p:nvGrpSpPr>
            <p:cNvPr id="12" name="Group 66"/>
            <p:cNvGrpSpPr>
              <a:grpSpLocks/>
            </p:cNvGrpSpPr>
            <p:nvPr/>
          </p:nvGrpSpPr>
          <p:grpSpPr bwMode="auto">
            <a:xfrm>
              <a:off x="1288" y="2418"/>
              <a:ext cx="1530" cy="684"/>
              <a:chOff x="1152" y="2304"/>
              <a:chExt cx="1530" cy="684"/>
            </a:xfrm>
          </p:grpSpPr>
          <p:sp>
            <p:nvSpPr>
              <p:cNvPr id="14" name="Oval 67"/>
              <p:cNvSpPr>
                <a:spLocks noChangeArrowheads="1"/>
              </p:cNvSpPr>
              <p:nvPr/>
            </p:nvSpPr>
            <p:spPr bwMode="auto">
              <a:xfrm>
                <a:off x="1152" y="2304"/>
                <a:ext cx="288" cy="288"/>
              </a:xfrm>
              <a:prstGeom prst="ellipse">
                <a:avLst/>
              </a:prstGeom>
              <a:noFill/>
              <a:ln w="50800">
                <a:solidFill>
                  <a:srgbClr val="FF0000"/>
                </a:solidFill>
                <a:prstDash val="sysDot"/>
                <a:round/>
                <a:headEnd/>
                <a:tailEnd/>
              </a:ln>
            </p:spPr>
            <p:txBody>
              <a:bodyPr wrap="none" anchor="ctr"/>
              <a:lstStyle/>
              <a:p>
                <a:endParaRPr lang="es-CO" dirty="0">
                  <a:latin typeface="Maiandra GD" pitchFamily="34" charset="0"/>
                </a:endParaRPr>
              </a:p>
            </p:txBody>
          </p:sp>
          <p:sp>
            <p:nvSpPr>
              <p:cNvPr id="15" name="Oval 68"/>
              <p:cNvSpPr>
                <a:spLocks noChangeArrowheads="1"/>
              </p:cNvSpPr>
              <p:nvPr/>
            </p:nvSpPr>
            <p:spPr bwMode="auto">
              <a:xfrm>
                <a:off x="1776" y="2496"/>
                <a:ext cx="288" cy="288"/>
              </a:xfrm>
              <a:prstGeom prst="ellipse">
                <a:avLst/>
              </a:prstGeom>
              <a:noFill/>
              <a:ln w="50800">
                <a:solidFill>
                  <a:srgbClr val="FF0000"/>
                </a:solidFill>
                <a:prstDash val="sysDot"/>
                <a:round/>
                <a:headEnd/>
                <a:tailEnd/>
              </a:ln>
            </p:spPr>
            <p:txBody>
              <a:bodyPr wrap="none" anchor="ctr"/>
              <a:lstStyle/>
              <a:p>
                <a:endParaRPr lang="es-CO" dirty="0">
                  <a:latin typeface="Maiandra GD" pitchFamily="34" charset="0"/>
                </a:endParaRPr>
              </a:p>
            </p:txBody>
          </p:sp>
          <p:sp>
            <p:nvSpPr>
              <p:cNvPr id="16" name="Oval 69"/>
              <p:cNvSpPr>
                <a:spLocks noChangeArrowheads="1"/>
              </p:cNvSpPr>
              <p:nvPr/>
            </p:nvSpPr>
            <p:spPr bwMode="auto">
              <a:xfrm>
                <a:off x="2394" y="2700"/>
                <a:ext cx="288" cy="288"/>
              </a:xfrm>
              <a:prstGeom prst="ellipse">
                <a:avLst/>
              </a:prstGeom>
              <a:noFill/>
              <a:ln w="50800">
                <a:solidFill>
                  <a:srgbClr val="FF0000"/>
                </a:solidFill>
                <a:prstDash val="sysDot"/>
                <a:round/>
                <a:headEnd/>
                <a:tailEnd/>
              </a:ln>
            </p:spPr>
            <p:txBody>
              <a:bodyPr wrap="none" anchor="ctr"/>
              <a:lstStyle/>
              <a:p>
                <a:endParaRPr lang="es-CO" dirty="0">
                  <a:latin typeface="Maiandra GD" pitchFamily="34" charset="0"/>
                </a:endParaRPr>
              </a:p>
            </p:txBody>
          </p:sp>
        </p:grpSp>
        <p:sp>
          <p:nvSpPr>
            <p:cNvPr id="13" name="Line 70"/>
            <p:cNvSpPr>
              <a:spLocks noChangeShapeType="1"/>
            </p:cNvSpPr>
            <p:nvPr/>
          </p:nvSpPr>
          <p:spPr bwMode="auto">
            <a:xfrm>
              <a:off x="280" y="2178"/>
              <a:ext cx="3312" cy="1104"/>
            </a:xfrm>
            <a:prstGeom prst="line">
              <a:avLst/>
            </a:prstGeom>
            <a:noFill/>
            <a:ln w="38100">
              <a:solidFill>
                <a:schemeClr val="tx1"/>
              </a:solidFill>
              <a:round/>
              <a:headEnd/>
              <a:tailEnd/>
            </a:ln>
          </p:spPr>
          <p:txBody>
            <a:bodyPr/>
            <a:lstStyle/>
            <a:p>
              <a:endParaRPr lang="es-CO" dirty="0"/>
            </a:p>
          </p:txBody>
        </p:sp>
      </p:grpSp>
      <p:sp>
        <p:nvSpPr>
          <p:cNvPr id="78" name="Rectangle 2"/>
          <p:cNvSpPr>
            <a:spLocks noChangeArrowheads="1"/>
          </p:cNvSpPr>
          <p:nvPr/>
        </p:nvSpPr>
        <p:spPr bwMode="auto">
          <a:xfrm>
            <a:off x="3857620" y="2276872"/>
            <a:ext cx="4572024" cy="2457339"/>
          </a:xfrm>
          <a:prstGeom prst="rect">
            <a:avLst/>
          </a:prstGeom>
        </p:spPr>
        <p:txBody>
          <a:bodyPr wrap="square">
            <a:spAutoFit/>
          </a:bodyPr>
          <a:lstStyle/>
          <a:p>
            <a:pPr algn="just" eaLnBrk="0" hangingPunct="0">
              <a:lnSpc>
                <a:spcPct val="130000"/>
              </a:lnSpc>
              <a:defRPr/>
            </a:pPr>
            <a:r>
              <a:rPr lang="es-CO" sz="2000" dirty="0" smtClean="0">
                <a:latin typeface="Comic Sans MS" pitchFamily="66" charset="0"/>
              </a:rPr>
              <a:t>Proporciona una metodología para calcular y presentar las precisiones de las coordenadas horizontales y verticales de los puntos de control geodésicos materializados mediante discos, placas o varillas marcadas. </a:t>
            </a:r>
            <a:endParaRPr lang="es-ES" sz="1800" i="1" dirty="0">
              <a:solidFill>
                <a:schemeClr val="tx1"/>
              </a:solidFill>
              <a:latin typeface="Comic Sans MS" pitchFamily="66" charset="0"/>
            </a:endParaRPr>
          </a:p>
        </p:txBody>
      </p:sp>
    </p:spTree>
  </p:cSld>
  <p:clrMapOvr>
    <a:masterClrMapping/>
  </p:clrMapOvr>
  <p:transition advTm="15000"/>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GENERALIDADES</a:t>
            </a:r>
            <a:endParaRPr lang="es-ES" sz="1400" u="sng" dirty="0">
              <a:solidFill>
                <a:srgbClr val="953735"/>
              </a:solidFill>
              <a:latin typeface="Bauhaus 93" pitchFamily="82" charset="0"/>
            </a:endParaRPr>
          </a:p>
        </p:txBody>
      </p:sp>
      <p:sp>
        <p:nvSpPr>
          <p:cNvPr id="28" name="Rectangle 2"/>
          <p:cNvSpPr>
            <a:spLocks noChangeArrowheads="1"/>
          </p:cNvSpPr>
          <p:nvPr/>
        </p:nvSpPr>
        <p:spPr bwMode="auto">
          <a:xfrm>
            <a:off x="785786" y="714375"/>
            <a:ext cx="7229475" cy="842417"/>
          </a:xfrm>
          <a:prstGeom prst="rect">
            <a:avLst/>
          </a:prstGeom>
          <a:noFill/>
          <a:ln w="9525" algn="ctr">
            <a:noFill/>
            <a:miter lim="800000"/>
            <a:headEnd/>
            <a:tailEnd/>
          </a:ln>
          <a:effectLst>
            <a:outerShdw dist="17961" dir="2700000" algn="ctr" rotWithShape="0">
              <a:srgbClr val="336699">
                <a:gamma/>
                <a:shade val="60000"/>
                <a:invGamma/>
              </a:srgbClr>
            </a:outerShdw>
          </a:effectLst>
        </p:spPr>
        <p:txBody>
          <a:bodyPr anchor="ctr"/>
          <a:lstStyle/>
          <a:p>
            <a:pPr eaLnBrk="0" hangingPunct="0">
              <a:defRPr/>
            </a:pPr>
            <a:r>
              <a:rPr lang="es-CO" sz="3200" dirty="0" smtClean="0">
                <a:solidFill>
                  <a:schemeClr val="tx2"/>
                </a:solidFill>
                <a:latin typeface="Comic Sans MS" pitchFamily="66" charset="0"/>
              </a:rPr>
              <a:t>Precisión de Datos Espaciales</a:t>
            </a:r>
          </a:p>
          <a:p>
            <a:pPr eaLnBrk="0" hangingPunct="0">
              <a:defRPr/>
            </a:pPr>
            <a:r>
              <a:rPr lang="es-CO" sz="3200" dirty="0" smtClean="0">
                <a:solidFill>
                  <a:schemeClr val="tx2"/>
                </a:solidFill>
                <a:latin typeface="Comic Sans MS" pitchFamily="66" charset="0"/>
              </a:rPr>
              <a:t>NTC 5205</a:t>
            </a:r>
          </a:p>
        </p:txBody>
      </p:sp>
      <p:sp>
        <p:nvSpPr>
          <p:cNvPr id="5" name="Rectangle 2"/>
          <p:cNvSpPr>
            <a:spLocks noChangeArrowheads="1"/>
          </p:cNvSpPr>
          <p:nvPr/>
        </p:nvSpPr>
        <p:spPr bwMode="auto">
          <a:xfrm>
            <a:off x="4499992" y="2132856"/>
            <a:ext cx="4071938" cy="4057777"/>
          </a:xfrm>
          <a:prstGeom prst="rect">
            <a:avLst/>
          </a:prstGeom>
        </p:spPr>
        <p:txBody>
          <a:bodyPr wrap="square">
            <a:spAutoFit/>
          </a:bodyPr>
          <a:lstStyle/>
          <a:p>
            <a:pPr algn="just" eaLnBrk="0" hangingPunct="0">
              <a:lnSpc>
                <a:spcPct val="130000"/>
              </a:lnSpc>
              <a:defRPr/>
            </a:pPr>
            <a:r>
              <a:rPr lang="es-ES" sz="2000" dirty="0">
                <a:solidFill>
                  <a:schemeClr val="tx1"/>
                </a:solidFill>
                <a:latin typeface="Comic Sans MS" pitchFamily="66" charset="0"/>
              </a:rPr>
              <a:t>El </a:t>
            </a:r>
            <a:r>
              <a:rPr lang="es-ES" sz="2000" dirty="0" smtClean="0">
                <a:solidFill>
                  <a:schemeClr val="tx1"/>
                </a:solidFill>
                <a:latin typeface="Comic Sans MS" pitchFamily="66" charset="0"/>
              </a:rPr>
              <a:t>documento NTC 5205 publicado en </a:t>
            </a:r>
            <a:r>
              <a:rPr lang="es-ES" sz="2000" dirty="0">
                <a:solidFill>
                  <a:schemeClr val="tx1"/>
                </a:solidFill>
                <a:latin typeface="Comic Sans MS" pitchFamily="66" charset="0"/>
              </a:rPr>
              <a:t>Octubre de 2003, </a:t>
            </a:r>
            <a:r>
              <a:rPr lang="es-CO" sz="2000" dirty="0" smtClean="0">
                <a:latin typeface="Comic Sans MS" pitchFamily="66" charset="0"/>
              </a:rPr>
              <a:t>Define una metodología estadística para estimar la precisión de las posiciones de puntos sobre los mapas y los datos digitales </a:t>
            </a:r>
            <a:r>
              <a:rPr lang="es-CO" sz="2000" dirty="0" err="1" smtClean="0">
                <a:latin typeface="Comic Sans MS" pitchFamily="66" charset="0"/>
              </a:rPr>
              <a:t>geoespaciales</a:t>
            </a:r>
            <a:r>
              <a:rPr lang="es-CO" sz="2000" dirty="0" smtClean="0">
                <a:latin typeface="Comic Sans MS" pitchFamily="66" charset="0"/>
              </a:rPr>
              <a:t> con respecto a puntos terrestres de referencia con mayor precisión.</a:t>
            </a:r>
            <a:endParaRPr lang="es-ES" sz="2000" dirty="0">
              <a:solidFill>
                <a:schemeClr val="tx1"/>
              </a:solidFill>
              <a:latin typeface="Comic Sans MS" pitchFamily="66" charset="0"/>
            </a:endParaRPr>
          </a:p>
        </p:txBody>
      </p:sp>
      <p:pic>
        <p:nvPicPr>
          <p:cNvPr id="7" name="Picture 39" descr="C:\Documents and Settings\Edwin Granados\Escritorio\Presentación_Catálogo\Geodesia.png"/>
          <p:cNvPicPr>
            <a:picLocks noChangeAspect="1" noChangeArrowheads="1"/>
          </p:cNvPicPr>
          <p:nvPr/>
        </p:nvPicPr>
        <p:blipFill>
          <a:blip r:embed="rId3" cstate="print"/>
          <a:srcRect/>
          <a:stretch>
            <a:fillRect/>
          </a:stretch>
        </p:blipFill>
        <p:spPr bwMode="auto">
          <a:xfrm>
            <a:off x="1214414" y="2357438"/>
            <a:ext cx="2857500" cy="2716212"/>
          </a:xfrm>
          <a:prstGeom prst="rect">
            <a:avLst/>
          </a:prstGeom>
          <a:noFill/>
          <a:ln w="9525">
            <a:noFill/>
            <a:miter lim="800000"/>
            <a:headEnd/>
            <a:tailEnd/>
          </a:ln>
        </p:spPr>
      </p:pic>
    </p:spTree>
  </p:cSld>
  <p:clrMapOvr>
    <a:masterClrMapping/>
  </p:clrMapOvr>
  <p:transition advTm="15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GENERALIDADES</a:t>
            </a:r>
            <a:endParaRPr lang="es-ES" sz="1400" u="sng" dirty="0">
              <a:solidFill>
                <a:srgbClr val="953735"/>
              </a:solidFill>
              <a:latin typeface="Bauhaus 93" pitchFamily="82" charset="0"/>
            </a:endParaRPr>
          </a:p>
        </p:txBody>
      </p:sp>
      <p:sp>
        <p:nvSpPr>
          <p:cNvPr id="28" name="Rectangle 2"/>
          <p:cNvSpPr>
            <a:spLocks noChangeArrowheads="1"/>
          </p:cNvSpPr>
          <p:nvPr/>
        </p:nvSpPr>
        <p:spPr bwMode="auto">
          <a:xfrm>
            <a:off x="785786" y="714375"/>
            <a:ext cx="7229475" cy="842417"/>
          </a:xfrm>
          <a:prstGeom prst="rect">
            <a:avLst/>
          </a:prstGeom>
          <a:noFill/>
          <a:ln w="9525" algn="ctr">
            <a:noFill/>
            <a:miter lim="800000"/>
            <a:headEnd/>
            <a:tailEnd/>
          </a:ln>
          <a:effectLst>
            <a:outerShdw dist="17961" dir="2700000" algn="ctr" rotWithShape="0">
              <a:srgbClr val="336699">
                <a:gamma/>
                <a:shade val="60000"/>
                <a:invGamma/>
              </a:srgbClr>
            </a:outerShdw>
          </a:effectLst>
        </p:spPr>
        <p:txBody>
          <a:bodyPr anchor="ctr"/>
          <a:lstStyle/>
          <a:p>
            <a:pPr eaLnBrk="0" hangingPunct="0">
              <a:defRPr/>
            </a:pPr>
            <a:r>
              <a:rPr lang="es-CO" sz="3200" dirty="0" smtClean="0">
                <a:solidFill>
                  <a:schemeClr val="tx2"/>
                </a:solidFill>
                <a:latin typeface="Comic Sans MS" pitchFamily="66" charset="0"/>
              </a:rPr>
              <a:t>Metadatos Geográficos</a:t>
            </a:r>
          </a:p>
          <a:p>
            <a:pPr eaLnBrk="0" hangingPunct="0">
              <a:defRPr/>
            </a:pPr>
            <a:r>
              <a:rPr lang="es-CO" sz="3200" dirty="0" smtClean="0">
                <a:solidFill>
                  <a:schemeClr val="tx2"/>
                </a:solidFill>
                <a:latin typeface="Comic Sans MS" pitchFamily="66" charset="0"/>
              </a:rPr>
              <a:t>NTC 4611 (Segunda Actualización)</a:t>
            </a:r>
          </a:p>
        </p:txBody>
      </p:sp>
      <p:sp>
        <p:nvSpPr>
          <p:cNvPr id="6" name="Rectangle 2"/>
          <p:cNvSpPr>
            <a:spLocks noChangeArrowheads="1"/>
          </p:cNvSpPr>
          <p:nvPr/>
        </p:nvSpPr>
        <p:spPr bwMode="auto">
          <a:xfrm>
            <a:off x="323528" y="2132856"/>
            <a:ext cx="5112568" cy="2220801"/>
          </a:xfrm>
          <a:prstGeom prst="rect">
            <a:avLst/>
          </a:prstGeom>
        </p:spPr>
        <p:txBody>
          <a:bodyPr wrap="square">
            <a:spAutoFit/>
          </a:bodyPr>
          <a:lstStyle/>
          <a:p>
            <a:pPr algn="just" eaLnBrk="0" hangingPunct="0">
              <a:lnSpc>
                <a:spcPct val="130000"/>
              </a:lnSpc>
              <a:defRPr/>
            </a:pPr>
            <a:r>
              <a:rPr lang="es-CO" dirty="0" smtClean="0">
                <a:latin typeface="Comic Sans MS" pitchFamily="66" charset="0"/>
              </a:rPr>
              <a:t>Especifica el esquema requerido para describir la información geográfica análoga y digital. Proporciona información acerca de identificación, extensión, calidad, esquema espacial y temporal, referencia espacial y distribución, para un conjunto cualquiera.</a:t>
            </a:r>
            <a:endParaRPr lang="es-ES" i="1" dirty="0" smtClean="0">
              <a:solidFill>
                <a:prstClr val="black"/>
              </a:solidFill>
              <a:latin typeface="Comic Sans MS" pitchFamily="66" charset="0"/>
            </a:endParaRPr>
          </a:p>
        </p:txBody>
      </p:sp>
      <p:sp>
        <p:nvSpPr>
          <p:cNvPr id="14" name="Rectangle 19"/>
          <p:cNvSpPr>
            <a:spLocks noChangeArrowheads="1"/>
          </p:cNvSpPr>
          <p:nvPr/>
        </p:nvSpPr>
        <p:spPr bwMode="auto">
          <a:xfrm>
            <a:off x="5724128" y="1915889"/>
            <a:ext cx="3168650" cy="3889375"/>
          </a:xfrm>
          <a:prstGeom prst="rect">
            <a:avLst/>
          </a:prstGeom>
          <a:solidFill>
            <a:schemeClr val="bg1"/>
          </a:solidFill>
          <a:ln w="12700">
            <a:solidFill>
              <a:srgbClr val="008080"/>
            </a:solidFill>
            <a:miter lim="800000"/>
            <a:headEnd/>
            <a:tailEnd/>
          </a:ln>
          <a:effectLst>
            <a:outerShdw dist="81320" dir="2319588" algn="ctr" rotWithShape="0">
              <a:schemeClr val="bg2"/>
            </a:outerShdw>
          </a:effectLst>
        </p:spPr>
        <p:txBody>
          <a:bodyPr wrap="none" anchor="ctr"/>
          <a:lstStyle/>
          <a:p>
            <a:pPr>
              <a:defRPr/>
            </a:pPr>
            <a:endParaRPr lang="en-US" sz="1800">
              <a:solidFill>
                <a:schemeClr val="tx1"/>
              </a:solidFill>
            </a:endParaRPr>
          </a:p>
        </p:txBody>
      </p:sp>
      <p:pic>
        <p:nvPicPr>
          <p:cNvPr id="15" name="Picture 20"/>
          <p:cNvPicPr>
            <a:picLocks noChangeAspect="1" noChangeArrowheads="1"/>
          </p:cNvPicPr>
          <p:nvPr/>
        </p:nvPicPr>
        <p:blipFill>
          <a:blip r:embed="rId3" cstate="print"/>
          <a:srcRect/>
          <a:stretch>
            <a:fillRect/>
          </a:stretch>
        </p:blipFill>
        <p:spPr bwMode="auto">
          <a:xfrm>
            <a:off x="6113040" y="1988914"/>
            <a:ext cx="2447925" cy="1363663"/>
          </a:xfrm>
          <a:prstGeom prst="rect">
            <a:avLst/>
          </a:prstGeom>
          <a:noFill/>
          <a:ln w="9525" algn="ctr">
            <a:noFill/>
            <a:miter lim="800000"/>
            <a:headEnd/>
            <a:tailEnd/>
          </a:ln>
        </p:spPr>
      </p:pic>
      <p:pic>
        <p:nvPicPr>
          <p:cNvPr id="16" name="Picture 21" descr="coca-zero"/>
          <p:cNvPicPr>
            <a:picLocks noChangeAspect="1" noChangeArrowheads="1"/>
          </p:cNvPicPr>
          <p:nvPr/>
        </p:nvPicPr>
        <p:blipFill>
          <a:blip r:embed="rId4" cstate="print"/>
          <a:srcRect/>
          <a:stretch>
            <a:fillRect/>
          </a:stretch>
        </p:blipFill>
        <p:spPr bwMode="auto">
          <a:xfrm>
            <a:off x="7991078" y="3789139"/>
            <a:ext cx="901700" cy="1085850"/>
          </a:xfrm>
          <a:prstGeom prst="rect">
            <a:avLst/>
          </a:prstGeom>
          <a:noFill/>
          <a:ln w="9525">
            <a:noFill/>
            <a:miter lim="800000"/>
            <a:headEnd/>
            <a:tailEnd/>
          </a:ln>
        </p:spPr>
      </p:pic>
      <p:pic>
        <p:nvPicPr>
          <p:cNvPr id="17" name="Picture 22" descr="aspirina1"/>
          <p:cNvPicPr>
            <a:picLocks noChangeAspect="1" noChangeArrowheads="1"/>
          </p:cNvPicPr>
          <p:nvPr/>
        </p:nvPicPr>
        <p:blipFill>
          <a:blip r:embed="rId5" cstate="print"/>
          <a:srcRect/>
          <a:stretch>
            <a:fillRect/>
          </a:stretch>
        </p:blipFill>
        <p:spPr bwMode="auto">
          <a:xfrm>
            <a:off x="6227366" y="3489102"/>
            <a:ext cx="1441450" cy="1019175"/>
          </a:xfrm>
          <a:prstGeom prst="rect">
            <a:avLst/>
          </a:prstGeom>
          <a:noFill/>
          <a:ln w="9525">
            <a:noFill/>
            <a:miter lim="800000"/>
            <a:headEnd/>
            <a:tailEnd/>
          </a:ln>
        </p:spPr>
      </p:pic>
      <p:pic>
        <p:nvPicPr>
          <p:cNvPr id="18" name="Picture 23" descr="axe"/>
          <p:cNvPicPr>
            <a:picLocks noChangeAspect="1" noChangeArrowheads="1"/>
          </p:cNvPicPr>
          <p:nvPr/>
        </p:nvPicPr>
        <p:blipFill>
          <a:blip r:embed="rId6" cstate="print"/>
          <a:srcRect/>
          <a:stretch>
            <a:fillRect/>
          </a:stretch>
        </p:blipFill>
        <p:spPr bwMode="auto">
          <a:xfrm>
            <a:off x="7235428" y="4724177"/>
            <a:ext cx="463550" cy="936625"/>
          </a:xfrm>
          <a:prstGeom prst="rect">
            <a:avLst/>
          </a:prstGeom>
          <a:noFill/>
          <a:ln w="9525">
            <a:noFill/>
            <a:miter lim="800000"/>
            <a:headEnd/>
            <a:tailEnd/>
          </a:ln>
        </p:spPr>
      </p:pic>
      <p:pic>
        <p:nvPicPr>
          <p:cNvPr id="19" name="Picture 24" descr="headandshoulders_Full"/>
          <p:cNvPicPr>
            <a:picLocks noChangeAspect="1" noChangeArrowheads="1"/>
          </p:cNvPicPr>
          <p:nvPr/>
        </p:nvPicPr>
        <p:blipFill>
          <a:blip r:embed="rId7" cstate="print"/>
          <a:srcRect/>
          <a:stretch>
            <a:fillRect/>
          </a:stretch>
        </p:blipFill>
        <p:spPr bwMode="auto">
          <a:xfrm>
            <a:off x="5795566" y="4365402"/>
            <a:ext cx="849312" cy="1366837"/>
          </a:xfrm>
          <a:prstGeom prst="rect">
            <a:avLst/>
          </a:prstGeom>
          <a:noFill/>
          <a:ln w="9525">
            <a:noFill/>
            <a:miter lim="800000"/>
            <a:headEnd/>
            <a:tailEnd/>
          </a:ln>
        </p:spPr>
      </p:pic>
    </p:spTree>
  </p:cSld>
  <p:clrMapOvr>
    <a:masterClrMapping/>
  </p:clrMapOvr>
  <p:transition advTm="15000"/>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GENERALIDADES</a:t>
            </a:r>
            <a:endParaRPr lang="es-ES" sz="1400" u="sng" dirty="0">
              <a:solidFill>
                <a:srgbClr val="953735"/>
              </a:solidFill>
              <a:latin typeface="Bauhaus 93" pitchFamily="82" charset="0"/>
            </a:endParaRPr>
          </a:p>
        </p:txBody>
      </p:sp>
      <p:sp>
        <p:nvSpPr>
          <p:cNvPr id="28" name="Rectangle 2"/>
          <p:cNvSpPr>
            <a:spLocks noChangeArrowheads="1"/>
          </p:cNvSpPr>
          <p:nvPr/>
        </p:nvSpPr>
        <p:spPr bwMode="auto">
          <a:xfrm>
            <a:off x="785786" y="714375"/>
            <a:ext cx="7229475" cy="842417"/>
          </a:xfrm>
          <a:prstGeom prst="rect">
            <a:avLst/>
          </a:prstGeom>
          <a:noFill/>
          <a:ln w="9525" algn="ctr">
            <a:noFill/>
            <a:miter lim="800000"/>
            <a:headEnd/>
            <a:tailEnd/>
          </a:ln>
          <a:effectLst>
            <a:outerShdw dist="17961" dir="2700000" algn="ctr" rotWithShape="0">
              <a:srgbClr val="336699">
                <a:gamma/>
                <a:shade val="60000"/>
                <a:invGamma/>
              </a:srgbClr>
            </a:outerShdw>
          </a:effectLst>
        </p:spPr>
        <p:txBody>
          <a:bodyPr anchor="ctr"/>
          <a:lstStyle/>
          <a:p>
            <a:pPr eaLnBrk="0" hangingPunct="0">
              <a:defRPr/>
            </a:pPr>
            <a:r>
              <a:rPr lang="es-CO" sz="3200" dirty="0" smtClean="0">
                <a:solidFill>
                  <a:schemeClr val="tx2"/>
                </a:solidFill>
                <a:latin typeface="Comic Sans MS" pitchFamily="66" charset="0"/>
              </a:rPr>
              <a:t>Conceptos Básicos de Calidad </a:t>
            </a:r>
          </a:p>
          <a:p>
            <a:pPr eaLnBrk="0" hangingPunct="0">
              <a:defRPr/>
            </a:pPr>
            <a:r>
              <a:rPr lang="es-CO" sz="3200" dirty="0" smtClean="0">
                <a:solidFill>
                  <a:schemeClr val="tx2"/>
                </a:solidFill>
                <a:latin typeface="Comic Sans MS" pitchFamily="66" charset="0"/>
              </a:rPr>
              <a:t>NTC 5043</a:t>
            </a:r>
          </a:p>
        </p:txBody>
      </p:sp>
      <p:sp>
        <p:nvSpPr>
          <p:cNvPr id="6" name="Rectangle 2"/>
          <p:cNvSpPr>
            <a:spLocks noChangeArrowheads="1"/>
          </p:cNvSpPr>
          <p:nvPr/>
        </p:nvSpPr>
        <p:spPr bwMode="auto">
          <a:xfrm>
            <a:off x="827584" y="2357438"/>
            <a:ext cx="4572024" cy="2857449"/>
          </a:xfrm>
          <a:prstGeom prst="rect">
            <a:avLst/>
          </a:prstGeom>
        </p:spPr>
        <p:txBody>
          <a:bodyPr wrap="square">
            <a:spAutoFit/>
          </a:bodyPr>
          <a:lstStyle/>
          <a:p>
            <a:pPr algn="just" eaLnBrk="0" hangingPunct="0">
              <a:lnSpc>
                <a:spcPct val="130000"/>
              </a:lnSpc>
              <a:defRPr/>
            </a:pPr>
            <a:r>
              <a:rPr lang="es-CO" sz="2000" dirty="0" smtClean="0">
                <a:latin typeface="Comic Sans MS" pitchFamily="66" charset="0"/>
              </a:rPr>
              <a:t>Provee los conceptos básicos que permiten describir la calidad de los datos geográficos, disponibles en forma digital y análoga, y presentar un modelo conceptual que facilite el manejo de la información sobre la calidad de dichos datos geográficos.</a:t>
            </a:r>
            <a:endParaRPr lang="es-ES" sz="2000" dirty="0">
              <a:solidFill>
                <a:schemeClr val="tx1"/>
              </a:solidFill>
              <a:latin typeface="Comic Sans MS" pitchFamily="66" charset="0"/>
            </a:endParaRPr>
          </a:p>
        </p:txBody>
      </p:sp>
      <p:pic>
        <p:nvPicPr>
          <p:cNvPr id="8" name="Picture 3" descr="C:\Documents and Settings\Edwin Granados\Escritorio\Sin título-1.png"/>
          <p:cNvPicPr>
            <a:picLocks noChangeAspect="1" noChangeArrowheads="1"/>
          </p:cNvPicPr>
          <p:nvPr/>
        </p:nvPicPr>
        <p:blipFill>
          <a:blip r:embed="rId3" cstate="print"/>
          <a:srcRect/>
          <a:stretch>
            <a:fillRect/>
          </a:stretch>
        </p:blipFill>
        <p:spPr bwMode="auto">
          <a:xfrm>
            <a:off x="6143636" y="2500306"/>
            <a:ext cx="2489200" cy="3086100"/>
          </a:xfrm>
          <a:prstGeom prst="rect">
            <a:avLst/>
          </a:prstGeom>
          <a:noFill/>
          <a:ln w="9525">
            <a:noFill/>
            <a:miter lim="800000"/>
            <a:headEnd/>
            <a:tailEnd/>
          </a:ln>
        </p:spPr>
      </p:pic>
    </p:spTree>
  </p:cSld>
  <p:clrMapOvr>
    <a:masterClrMapping/>
  </p:clrMapOvr>
  <p:transition advTm="15000"/>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GENERALIDADES</a:t>
            </a:r>
            <a:endParaRPr lang="es-ES" sz="1400" u="sng" dirty="0">
              <a:solidFill>
                <a:srgbClr val="953735"/>
              </a:solidFill>
              <a:latin typeface="Bauhaus 93" pitchFamily="82" charset="0"/>
            </a:endParaRPr>
          </a:p>
        </p:txBody>
      </p:sp>
      <p:sp>
        <p:nvSpPr>
          <p:cNvPr id="28" name="Rectangle 2"/>
          <p:cNvSpPr>
            <a:spLocks noChangeArrowheads="1"/>
          </p:cNvSpPr>
          <p:nvPr/>
        </p:nvSpPr>
        <p:spPr bwMode="auto">
          <a:xfrm>
            <a:off x="785786" y="714375"/>
            <a:ext cx="7229475" cy="842417"/>
          </a:xfrm>
          <a:prstGeom prst="rect">
            <a:avLst/>
          </a:prstGeom>
          <a:noFill/>
          <a:ln w="9525" algn="ctr">
            <a:noFill/>
            <a:miter lim="800000"/>
            <a:headEnd/>
            <a:tailEnd/>
          </a:ln>
          <a:effectLst>
            <a:outerShdw dist="17961" dir="2700000" algn="ctr" rotWithShape="0">
              <a:srgbClr val="336699">
                <a:gamma/>
                <a:shade val="60000"/>
                <a:invGamma/>
              </a:srgbClr>
            </a:outerShdw>
          </a:effectLst>
        </p:spPr>
        <p:txBody>
          <a:bodyPr anchor="ctr"/>
          <a:lstStyle/>
          <a:p>
            <a:pPr eaLnBrk="0" hangingPunct="0">
              <a:defRPr/>
            </a:pPr>
            <a:r>
              <a:rPr lang="es-CO" sz="3200" dirty="0" smtClean="0">
                <a:solidFill>
                  <a:schemeClr val="tx2"/>
                </a:solidFill>
                <a:latin typeface="Comic Sans MS" pitchFamily="66" charset="0"/>
              </a:rPr>
              <a:t>Catalogación de objetos </a:t>
            </a:r>
          </a:p>
          <a:p>
            <a:pPr eaLnBrk="0" hangingPunct="0">
              <a:defRPr/>
            </a:pPr>
            <a:r>
              <a:rPr lang="es-CO" sz="3200" dirty="0" smtClean="0">
                <a:solidFill>
                  <a:schemeClr val="tx2"/>
                </a:solidFill>
                <a:latin typeface="Comic Sans MS" pitchFamily="66" charset="0"/>
              </a:rPr>
              <a:t>NTC 5661</a:t>
            </a:r>
          </a:p>
        </p:txBody>
      </p:sp>
      <p:sp>
        <p:nvSpPr>
          <p:cNvPr id="6" name="Rectangle 2"/>
          <p:cNvSpPr>
            <a:spLocks noChangeArrowheads="1"/>
          </p:cNvSpPr>
          <p:nvPr/>
        </p:nvSpPr>
        <p:spPr bwMode="auto">
          <a:xfrm>
            <a:off x="467544" y="2072002"/>
            <a:ext cx="5112568" cy="4021294"/>
          </a:xfrm>
          <a:prstGeom prst="rect">
            <a:avLst/>
          </a:prstGeom>
        </p:spPr>
        <p:txBody>
          <a:bodyPr wrap="square">
            <a:spAutoFit/>
          </a:bodyPr>
          <a:lstStyle/>
          <a:p>
            <a:pPr algn="just" eaLnBrk="0" hangingPunct="0">
              <a:lnSpc>
                <a:spcPct val="130000"/>
              </a:lnSpc>
              <a:defRPr/>
            </a:pPr>
            <a:r>
              <a:rPr lang="es-ES" dirty="0" smtClean="0">
                <a:latin typeface="Comic Sans MS" pitchFamily="66" charset="0"/>
              </a:rPr>
              <a:t>Especifica la metodología para determinar la estructura (catálogo) con la cual se organizan los tipos de objetos geográficos, sus definiciones y características (atributos, relaciones y operaciones). Así mismo se unifican las características de los catálogos de objetos de tal manera que sean integrables, homologables y fácilmente comprensible.</a:t>
            </a:r>
          </a:p>
          <a:p>
            <a:pPr algn="just" eaLnBrk="0" hangingPunct="0">
              <a:lnSpc>
                <a:spcPct val="130000"/>
              </a:lnSpc>
              <a:defRPr/>
            </a:pPr>
            <a:endParaRPr lang="es-ES" dirty="0" smtClean="0">
              <a:latin typeface="Comic Sans MS" pitchFamily="66" charset="0"/>
            </a:endParaRPr>
          </a:p>
          <a:p>
            <a:pPr lvl="0" algn="just" eaLnBrk="0" hangingPunct="0">
              <a:lnSpc>
                <a:spcPct val="130000"/>
              </a:lnSpc>
              <a:defRPr/>
            </a:pPr>
            <a:r>
              <a:rPr lang="es-ES" i="1" dirty="0" smtClean="0">
                <a:solidFill>
                  <a:prstClr val="black"/>
                </a:solidFill>
                <a:latin typeface="Comic Sans MS" pitchFamily="66" charset="0"/>
              </a:rPr>
              <a:t>Normatividad de referencia: ISO19110</a:t>
            </a:r>
          </a:p>
        </p:txBody>
      </p:sp>
      <p:graphicFrame>
        <p:nvGraphicFramePr>
          <p:cNvPr id="7" name="Object 3"/>
          <p:cNvGraphicFramePr>
            <a:graphicFrameLocks noChangeAspect="1"/>
          </p:cNvGraphicFramePr>
          <p:nvPr/>
        </p:nvGraphicFramePr>
        <p:xfrm>
          <a:off x="6143636" y="1857364"/>
          <a:ext cx="977900" cy="1033463"/>
        </p:xfrm>
        <a:graphic>
          <a:graphicData uri="http://schemas.openxmlformats.org/presentationml/2006/ole">
            <p:oleObj spid="_x0000_s89090" name="CorelDRAW" r:id="rId4" imgW="15695640" imgH="16419600" progId="">
              <p:embed/>
            </p:oleObj>
          </a:graphicData>
        </a:graphic>
      </p:graphicFrame>
      <p:pic>
        <p:nvPicPr>
          <p:cNvPr id="9" name="Picture 18"/>
          <p:cNvPicPr>
            <a:picLocks noChangeAspect="1" noChangeArrowheads="1"/>
          </p:cNvPicPr>
          <p:nvPr/>
        </p:nvPicPr>
        <p:blipFill>
          <a:blip r:embed="rId5" cstate="print"/>
          <a:srcRect/>
          <a:stretch>
            <a:fillRect/>
          </a:stretch>
        </p:blipFill>
        <p:spPr bwMode="auto">
          <a:xfrm rot="5400000">
            <a:off x="7585879" y="1864508"/>
            <a:ext cx="1025525" cy="1062038"/>
          </a:xfrm>
          <a:prstGeom prst="rect">
            <a:avLst/>
          </a:prstGeom>
          <a:noFill/>
          <a:ln w="9525">
            <a:noFill/>
            <a:miter lim="800000"/>
            <a:headEnd/>
            <a:tailEnd/>
          </a:ln>
        </p:spPr>
      </p:pic>
      <p:grpSp>
        <p:nvGrpSpPr>
          <p:cNvPr id="10" name="11 Grupo"/>
          <p:cNvGrpSpPr>
            <a:grpSpLocks/>
          </p:cNvGrpSpPr>
          <p:nvPr/>
        </p:nvGrpSpPr>
        <p:grpSpPr bwMode="auto">
          <a:xfrm>
            <a:off x="6215073" y="3452802"/>
            <a:ext cx="2374900" cy="2139950"/>
            <a:chOff x="1000100" y="3929066"/>
            <a:chExt cx="2214578" cy="2143140"/>
          </a:xfrm>
        </p:grpSpPr>
        <p:graphicFrame>
          <p:nvGraphicFramePr>
            <p:cNvPr id="11" name="Object 2"/>
            <p:cNvGraphicFramePr>
              <a:graphicFrameLocks noChangeAspect="1"/>
            </p:cNvGraphicFramePr>
            <p:nvPr/>
          </p:nvGraphicFramePr>
          <p:xfrm>
            <a:off x="1000100" y="3929066"/>
            <a:ext cx="2214578" cy="2143140"/>
          </p:xfrm>
          <a:graphic>
            <a:graphicData uri="http://schemas.openxmlformats.org/presentationml/2006/ole">
              <p:oleObj spid="_x0000_s89091" name="CorelDRAW" r:id="rId6" imgW="20416320" imgH="19101240" progId="">
                <p:embed/>
              </p:oleObj>
            </a:graphicData>
          </a:graphic>
        </p:graphicFrame>
        <p:pic>
          <p:nvPicPr>
            <p:cNvPr id="12" name="Picture 18"/>
            <p:cNvPicPr>
              <a:picLocks noChangeAspect="1" noChangeArrowheads="1"/>
            </p:cNvPicPr>
            <p:nvPr/>
          </p:nvPicPr>
          <p:blipFill>
            <a:blip r:embed="rId5" cstate="print"/>
            <a:srcRect/>
            <a:stretch>
              <a:fillRect/>
            </a:stretch>
          </p:blipFill>
          <p:spPr bwMode="auto">
            <a:xfrm rot="5400000">
              <a:off x="2287485" y="5427764"/>
              <a:ext cx="243063" cy="246064"/>
            </a:xfrm>
            <a:prstGeom prst="rect">
              <a:avLst/>
            </a:prstGeom>
            <a:noFill/>
            <a:ln w="9525">
              <a:noFill/>
              <a:miter lim="800000"/>
              <a:headEnd/>
              <a:tailEnd/>
            </a:ln>
          </p:spPr>
        </p:pic>
      </p:grpSp>
      <p:sp>
        <p:nvSpPr>
          <p:cNvPr id="13" name="AutoShape 12"/>
          <p:cNvSpPr>
            <a:spLocks/>
          </p:cNvSpPr>
          <p:nvPr/>
        </p:nvSpPr>
        <p:spPr bwMode="auto">
          <a:xfrm rot="5400000">
            <a:off x="7306480" y="1893083"/>
            <a:ext cx="228600" cy="2541587"/>
          </a:xfrm>
          <a:prstGeom prst="rightBrace">
            <a:avLst>
              <a:gd name="adj1" fmla="val 92650"/>
              <a:gd name="adj2" fmla="val 49968"/>
            </a:avLst>
          </a:prstGeom>
          <a:noFill/>
          <a:ln w="19050">
            <a:solidFill>
              <a:srgbClr val="003366"/>
            </a:solidFill>
            <a:round/>
            <a:headEnd/>
            <a:tailEnd/>
          </a:ln>
        </p:spPr>
        <p:txBody>
          <a:bodyPr rot="10800000" vert="eaVert" wrap="none" anchor="ctr"/>
          <a:lstStyle/>
          <a:p>
            <a:endParaRPr lang="es-CO" dirty="0">
              <a:latin typeface="Verdana" pitchFamily="34" charset="0"/>
            </a:endParaRPr>
          </a:p>
        </p:txBody>
      </p:sp>
    </p:spTree>
  </p:cSld>
  <p:clrMapOvr>
    <a:masterClrMapping/>
  </p:clrMapOvr>
  <p:transition advTm="15000"/>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GENERALIDADES</a:t>
            </a:r>
            <a:endParaRPr lang="es-ES" sz="1400" u="sng" dirty="0">
              <a:solidFill>
                <a:srgbClr val="953735"/>
              </a:solidFill>
              <a:latin typeface="Bauhaus 93" pitchFamily="82" charset="0"/>
            </a:endParaRPr>
          </a:p>
        </p:txBody>
      </p:sp>
      <p:sp>
        <p:nvSpPr>
          <p:cNvPr id="28" name="Rectangle 2"/>
          <p:cNvSpPr>
            <a:spLocks noChangeArrowheads="1"/>
          </p:cNvSpPr>
          <p:nvPr/>
        </p:nvSpPr>
        <p:spPr bwMode="auto">
          <a:xfrm>
            <a:off x="467544" y="786383"/>
            <a:ext cx="7818662" cy="1202457"/>
          </a:xfrm>
          <a:prstGeom prst="rect">
            <a:avLst/>
          </a:prstGeom>
          <a:noFill/>
          <a:ln w="9525" algn="ctr">
            <a:noFill/>
            <a:miter lim="800000"/>
            <a:headEnd/>
            <a:tailEnd/>
          </a:ln>
          <a:effectLst>
            <a:outerShdw dist="17961" dir="2700000" algn="ctr" rotWithShape="0">
              <a:srgbClr val="336699">
                <a:gamma/>
                <a:shade val="60000"/>
                <a:invGamma/>
              </a:srgbClr>
            </a:outerShdw>
          </a:effectLst>
        </p:spPr>
        <p:txBody>
          <a:bodyPr anchor="ctr"/>
          <a:lstStyle/>
          <a:p>
            <a:pPr eaLnBrk="0" hangingPunct="0">
              <a:defRPr/>
            </a:pPr>
            <a:r>
              <a:rPr lang="es-CO" sz="3200" dirty="0" smtClean="0">
                <a:solidFill>
                  <a:schemeClr val="tx2"/>
                </a:solidFill>
                <a:latin typeface="Comic Sans MS" pitchFamily="66" charset="0"/>
              </a:rPr>
              <a:t>Especificaciones técnicas de productos geográficos - NTC 5662</a:t>
            </a:r>
          </a:p>
        </p:txBody>
      </p:sp>
      <p:sp>
        <p:nvSpPr>
          <p:cNvPr id="6" name="Rectangle 2"/>
          <p:cNvSpPr>
            <a:spLocks noChangeArrowheads="1"/>
          </p:cNvSpPr>
          <p:nvPr/>
        </p:nvSpPr>
        <p:spPr bwMode="auto">
          <a:xfrm>
            <a:off x="467544" y="2072002"/>
            <a:ext cx="5112568" cy="4053417"/>
          </a:xfrm>
          <a:prstGeom prst="rect">
            <a:avLst/>
          </a:prstGeom>
        </p:spPr>
        <p:txBody>
          <a:bodyPr wrap="square">
            <a:spAutoFit/>
          </a:bodyPr>
          <a:lstStyle/>
          <a:p>
            <a:pPr algn="just" eaLnBrk="0" hangingPunct="0">
              <a:lnSpc>
                <a:spcPct val="130000"/>
              </a:lnSpc>
              <a:defRPr/>
            </a:pPr>
            <a:r>
              <a:rPr lang="es-CO" dirty="0" smtClean="0">
                <a:latin typeface="Comic Sans MS" pitchFamily="66" charset="0"/>
              </a:rPr>
              <a:t>Esta norma pretende establecer los conceptos básicos, estructura y contenido que deben tener las especificaciones técnicas para generar productos geográficos y proporcionar una ayuda práctica en la creación de especificaciones técnicas de productos de datos geográficos, de acuerdo a lo establecido en otras normas existentes en el campo de la información geográfica.</a:t>
            </a:r>
          </a:p>
          <a:p>
            <a:pPr algn="just" eaLnBrk="0" hangingPunct="0">
              <a:lnSpc>
                <a:spcPct val="130000"/>
              </a:lnSpc>
              <a:defRPr/>
            </a:pPr>
            <a:endParaRPr lang="es-ES" dirty="0" smtClean="0">
              <a:latin typeface="Comic Sans MS" pitchFamily="66" charset="0"/>
            </a:endParaRPr>
          </a:p>
          <a:p>
            <a:pPr lvl="0" algn="just" eaLnBrk="0" hangingPunct="0">
              <a:lnSpc>
                <a:spcPct val="130000"/>
              </a:lnSpc>
              <a:defRPr/>
            </a:pPr>
            <a:r>
              <a:rPr lang="es-ES" i="1" dirty="0" smtClean="0">
                <a:solidFill>
                  <a:prstClr val="black"/>
                </a:solidFill>
                <a:latin typeface="Comic Sans MS" pitchFamily="66" charset="0"/>
              </a:rPr>
              <a:t>Normatividad de referencia: ISO19131</a:t>
            </a:r>
          </a:p>
        </p:txBody>
      </p:sp>
      <p:pic>
        <p:nvPicPr>
          <p:cNvPr id="91142" name="Picture 6"/>
          <p:cNvPicPr>
            <a:picLocks noChangeAspect="1" noChangeArrowheads="1"/>
          </p:cNvPicPr>
          <p:nvPr/>
        </p:nvPicPr>
        <p:blipFill>
          <a:blip r:embed="rId3" cstate="print"/>
          <a:srcRect/>
          <a:stretch>
            <a:fillRect/>
          </a:stretch>
        </p:blipFill>
        <p:spPr bwMode="auto">
          <a:xfrm>
            <a:off x="6012160" y="2276872"/>
            <a:ext cx="2808312" cy="2697942"/>
          </a:xfrm>
          <a:prstGeom prst="rect">
            <a:avLst/>
          </a:prstGeom>
          <a:noFill/>
          <a:ln w="9525">
            <a:noFill/>
            <a:miter lim="800000"/>
            <a:headEnd/>
            <a:tailEnd/>
          </a:ln>
        </p:spPr>
      </p:pic>
    </p:spTree>
  </p:cSld>
  <p:clrMapOvr>
    <a:masterClrMapping/>
  </p:clrMapOvr>
  <p:transition advTm="15000"/>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GENERALIDADES</a:t>
            </a:r>
            <a:endParaRPr lang="es-ES" sz="1400" u="sng" dirty="0">
              <a:solidFill>
                <a:srgbClr val="953735"/>
              </a:solidFill>
              <a:latin typeface="Bauhaus 93" pitchFamily="82" charset="0"/>
            </a:endParaRPr>
          </a:p>
        </p:txBody>
      </p:sp>
      <p:sp>
        <p:nvSpPr>
          <p:cNvPr id="28" name="Rectangle 2"/>
          <p:cNvSpPr>
            <a:spLocks noChangeArrowheads="1"/>
          </p:cNvSpPr>
          <p:nvPr/>
        </p:nvSpPr>
        <p:spPr bwMode="auto">
          <a:xfrm>
            <a:off x="251520" y="714375"/>
            <a:ext cx="7818662" cy="1202457"/>
          </a:xfrm>
          <a:prstGeom prst="rect">
            <a:avLst/>
          </a:prstGeom>
          <a:noFill/>
          <a:ln w="9525" algn="ctr">
            <a:noFill/>
            <a:miter lim="800000"/>
            <a:headEnd/>
            <a:tailEnd/>
          </a:ln>
          <a:effectLst>
            <a:outerShdw dist="17961" dir="2700000" algn="ctr" rotWithShape="0">
              <a:srgbClr val="336699">
                <a:gamma/>
                <a:shade val="60000"/>
                <a:invGamma/>
              </a:srgbClr>
            </a:outerShdw>
          </a:effectLst>
        </p:spPr>
        <p:txBody>
          <a:bodyPr anchor="ctr"/>
          <a:lstStyle/>
          <a:p>
            <a:pPr eaLnBrk="0" hangingPunct="0">
              <a:defRPr/>
            </a:pPr>
            <a:r>
              <a:rPr lang="es-CO" sz="3200" dirty="0" smtClean="0">
                <a:solidFill>
                  <a:schemeClr val="tx2"/>
                </a:solidFill>
                <a:latin typeface="Comic Sans MS" pitchFamily="66" charset="0"/>
              </a:rPr>
              <a:t>Referencia espacial por coordenadas</a:t>
            </a:r>
          </a:p>
          <a:p>
            <a:pPr eaLnBrk="0" hangingPunct="0">
              <a:defRPr/>
            </a:pPr>
            <a:r>
              <a:rPr lang="es-CO" sz="3200" dirty="0" smtClean="0">
                <a:solidFill>
                  <a:schemeClr val="tx2"/>
                </a:solidFill>
                <a:latin typeface="Comic Sans MS" pitchFamily="66" charset="0"/>
              </a:rPr>
              <a:t>- NTC 5798</a:t>
            </a:r>
          </a:p>
        </p:txBody>
      </p:sp>
      <p:sp>
        <p:nvSpPr>
          <p:cNvPr id="6" name="Rectangle 2"/>
          <p:cNvSpPr>
            <a:spLocks noChangeArrowheads="1"/>
          </p:cNvSpPr>
          <p:nvPr/>
        </p:nvSpPr>
        <p:spPr bwMode="auto">
          <a:xfrm>
            <a:off x="251520" y="2052325"/>
            <a:ext cx="5328592" cy="4545027"/>
          </a:xfrm>
          <a:prstGeom prst="rect">
            <a:avLst/>
          </a:prstGeom>
        </p:spPr>
        <p:txBody>
          <a:bodyPr wrap="square">
            <a:spAutoFit/>
          </a:bodyPr>
          <a:lstStyle/>
          <a:p>
            <a:pPr algn="just" eaLnBrk="0" hangingPunct="0">
              <a:lnSpc>
                <a:spcPct val="130000"/>
              </a:lnSpc>
              <a:defRPr/>
            </a:pPr>
            <a:r>
              <a:rPr lang="es-CO" sz="1600" dirty="0" smtClean="0">
                <a:latin typeface="Comic Sans MS" pitchFamily="66" charset="0"/>
              </a:rPr>
              <a:t>El objetivo de este estándar definir un esquema conceptual para la descripción de sistemas de referencia espacial, basados en coordenadas y de forma opcional, extendido a </a:t>
            </a:r>
            <a:r>
              <a:rPr lang="es-CO" sz="1600" dirty="0" err="1" smtClean="0">
                <a:latin typeface="Comic Sans MS" pitchFamily="66" charset="0"/>
              </a:rPr>
              <a:t>referenciación</a:t>
            </a:r>
            <a:r>
              <a:rPr lang="es-CO" sz="1600" dirty="0" smtClean="0">
                <a:latin typeface="Comic Sans MS" pitchFamily="66" charset="0"/>
              </a:rPr>
              <a:t> espacio temporal.</a:t>
            </a:r>
          </a:p>
          <a:p>
            <a:pPr algn="just" eaLnBrk="0" hangingPunct="0">
              <a:lnSpc>
                <a:spcPct val="130000"/>
              </a:lnSpc>
              <a:defRPr/>
            </a:pPr>
            <a:r>
              <a:rPr lang="es-CO" sz="1600" dirty="0" smtClean="0">
                <a:latin typeface="Comic Sans MS" pitchFamily="66" charset="0"/>
              </a:rPr>
              <a:t/>
            </a:r>
            <a:br>
              <a:rPr lang="es-CO" sz="1600" dirty="0" smtClean="0">
                <a:latin typeface="Comic Sans MS" pitchFamily="66" charset="0"/>
              </a:rPr>
            </a:br>
            <a:r>
              <a:rPr lang="es-CO" sz="1600" dirty="0" smtClean="0">
                <a:latin typeface="Comic Sans MS" pitchFamily="66" charset="0"/>
              </a:rPr>
              <a:t>Para llevar a cabo lo anterior se informa la descripción de los mínimos datos requeridos para la documentación de sistemas de referencia de una, dos y tres dimensiones y provee la información necesaria para la documentación de transformación entre sistemas de referencia por coordenadas.</a:t>
            </a:r>
          </a:p>
          <a:p>
            <a:pPr algn="just" eaLnBrk="0" hangingPunct="0">
              <a:lnSpc>
                <a:spcPct val="130000"/>
              </a:lnSpc>
              <a:defRPr/>
            </a:pPr>
            <a:endParaRPr lang="es-ES" sz="1600" dirty="0" smtClean="0">
              <a:latin typeface="Comic Sans MS" pitchFamily="66" charset="0"/>
            </a:endParaRPr>
          </a:p>
          <a:p>
            <a:pPr lvl="0" algn="just" eaLnBrk="0" hangingPunct="0">
              <a:lnSpc>
                <a:spcPct val="130000"/>
              </a:lnSpc>
              <a:defRPr/>
            </a:pPr>
            <a:r>
              <a:rPr lang="es-ES" sz="1600" i="1" dirty="0" smtClean="0">
                <a:solidFill>
                  <a:prstClr val="black"/>
                </a:solidFill>
                <a:latin typeface="Comic Sans MS" pitchFamily="66" charset="0"/>
              </a:rPr>
              <a:t>Normatividad de referencia: ISO19111</a:t>
            </a:r>
          </a:p>
        </p:txBody>
      </p:sp>
      <p:pic>
        <p:nvPicPr>
          <p:cNvPr id="14" name="Picture 4"/>
          <p:cNvPicPr>
            <a:picLocks noChangeAspect="1" noChangeArrowheads="1"/>
          </p:cNvPicPr>
          <p:nvPr/>
        </p:nvPicPr>
        <p:blipFill>
          <a:blip r:embed="rId3" cstate="print"/>
          <a:srcRect t="20588" r="22296"/>
          <a:stretch>
            <a:fillRect/>
          </a:stretch>
        </p:blipFill>
        <p:spPr bwMode="auto">
          <a:xfrm>
            <a:off x="5868144" y="2348880"/>
            <a:ext cx="3168351" cy="2311623"/>
          </a:xfrm>
          <a:prstGeom prst="rect">
            <a:avLst/>
          </a:prstGeom>
          <a:noFill/>
          <a:ln w="9525">
            <a:noFill/>
            <a:miter lim="800000"/>
            <a:headEnd/>
            <a:tailEnd/>
          </a:ln>
        </p:spPr>
      </p:pic>
    </p:spTree>
  </p:cSld>
  <p:clrMapOvr>
    <a:masterClrMapping/>
  </p:clrMapOvr>
  <p:transition advTm="15000"/>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LOGO IDESC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44463" y="115888"/>
            <a:ext cx="1258887" cy="611187"/>
          </a:xfrm>
          <a:prstGeom prst="rect">
            <a:avLst/>
          </a:prstGeom>
          <a:noFill/>
          <a:ln w="9525">
            <a:noFill/>
            <a:miter lim="800000"/>
            <a:headEnd/>
            <a:tailEnd/>
          </a:ln>
        </p:spPr>
      </p:pic>
      <p:sp>
        <p:nvSpPr>
          <p:cNvPr id="3" name="1 Título"/>
          <p:cNvSpPr txBox="1">
            <a:spLocks/>
          </p:cNvSpPr>
          <p:nvPr/>
        </p:nvSpPr>
        <p:spPr bwMode="auto">
          <a:xfrm>
            <a:off x="179512" y="1602109"/>
            <a:ext cx="8799512" cy="3195043"/>
          </a:xfrm>
          <a:prstGeom prst="rect">
            <a:avLst/>
          </a:prstGeom>
          <a:noFill/>
          <a:ln w="9525">
            <a:noFill/>
            <a:miter lim="800000"/>
            <a:headEnd/>
            <a:tailEnd/>
          </a:ln>
        </p:spPr>
        <p:txBody>
          <a:bodyPr anchor="ctr"/>
          <a:lstStyle/>
          <a:p>
            <a:pPr algn="ctr" eaLnBrk="0" hangingPunct="0">
              <a:defRPr/>
            </a:pPr>
            <a:r>
              <a:rPr lang="es-CO" sz="4000" b="1" kern="0" dirty="0" smtClean="0">
                <a:solidFill>
                  <a:schemeClr val="tx2"/>
                </a:solidFill>
                <a:effectLst>
                  <a:outerShdw blurRad="38100" dist="38100" dir="2700000" algn="tl">
                    <a:srgbClr val="000000">
                      <a:alpha val="43137"/>
                    </a:srgbClr>
                  </a:outerShdw>
                </a:effectLst>
                <a:latin typeface="+mn-lt"/>
                <a:ea typeface="+mj-ea"/>
                <a:cs typeface="+mj-cs"/>
              </a:rPr>
              <a:t>Estándares y Normas Técnicas Colombianas en el marco de la Información Geográfica y de la IDESC: Generalidades</a:t>
            </a:r>
            <a:endParaRPr lang="es-ES" sz="4000" b="1" kern="0" dirty="0">
              <a:solidFill>
                <a:schemeClr val="tx2"/>
              </a:solidFill>
              <a:effectLst>
                <a:outerShdw blurRad="38100" dist="38100" dir="2700000" algn="tl">
                  <a:srgbClr val="000000">
                    <a:alpha val="43137"/>
                  </a:srgbClr>
                </a:outerShdw>
              </a:effectLst>
              <a:latin typeface="+mn-lt"/>
              <a:ea typeface="+mj-ea"/>
              <a:cs typeface="+mj-cs"/>
            </a:endParaRPr>
          </a:p>
          <a:p>
            <a:pPr algn="ctr" eaLnBrk="0" hangingPunct="0">
              <a:defRPr/>
            </a:pPr>
            <a:endParaRPr lang="es-ES" sz="2400" b="1" kern="0" dirty="0" smtClean="0">
              <a:solidFill>
                <a:schemeClr val="tx2"/>
              </a:solidFill>
              <a:effectLst>
                <a:outerShdw blurRad="38100" dist="38100" dir="2700000" algn="tl">
                  <a:srgbClr val="000000">
                    <a:alpha val="43137"/>
                  </a:srgbClr>
                </a:outerShdw>
              </a:effectLst>
              <a:latin typeface="+mn-lt"/>
              <a:ea typeface="+mj-ea"/>
              <a:cs typeface="+mj-cs"/>
            </a:endParaRPr>
          </a:p>
          <a:p>
            <a:pPr algn="ctr" eaLnBrk="0" hangingPunct="0">
              <a:defRPr/>
            </a:pPr>
            <a:r>
              <a:rPr lang="es-ES" sz="2400" b="1" kern="0" dirty="0" smtClean="0">
                <a:solidFill>
                  <a:schemeClr val="tx2"/>
                </a:solidFill>
                <a:effectLst>
                  <a:outerShdw blurRad="38100" dist="38100" dir="2700000" algn="tl">
                    <a:srgbClr val="000000">
                      <a:alpha val="43137"/>
                    </a:srgbClr>
                  </a:outerShdw>
                </a:effectLst>
                <a:latin typeface="+mn-lt"/>
                <a:ea typeface="+mj-ea"/>
                <a:cs typeface="+mj-cs"/>
              </a:rPr>
              <a:t>26 </a:t>
            </a:r>
            <a:r>
              <a:rPr lang="es-ES" sz="2400" b="1" kern="0" dirty="0">
                <a:solidFill>
                  <a:schemeClr val="tx2"/>
                </a:solidFill>
                <a:effectLst>
                  <a:outerShdw blurRad="38100" dist="38100" dir="2700000" algn="tl">
                    <a:srgbClr val="000000">
                      <a:alpha val="43137"/>
                    </a:srgbClr>
                  </a:outerShdw>
                </a:effectLst>
                <a:latin typeface="+mn-lt"/>
                <a:ea typeface="+mj-ea"/>
                <a:cs typeface="+mj-cs"/>
              </a:rPr>
              <a:t>de </a:t>
            </a:r>
            <a:r>
              <a:rPr lang="es-ES" sz="2400" b="1" kern="0" dirty="0" smtClean="0">
                <a:solidFill>
                  <a:schemeClr val="tx2"/>
                </a:solidFill>
                <a:effectLst>
                  <a:outerShdw blurRad="38100" dist="38100" dir="2700000" algn="tl">
                    <a:srgbClr val="000000">
                      <a:alpha val="43137"/>
                    </a:srgbClr>
                  </a:outerShdw>
                </a:effectLst>
                <a:latin typeface="+mn-lt"/>
                <a:ea typeface="+mj-ea"/>
                <a:cs typeface="+mj-cs"/>
              </a:rPr>
              <a:t>julio </a:t>
            </a:r>
            <a:r>
              <a:rPr lang="es-ES" sz="2400" b="1" kern="0" dirty="0">
                <a:solidFill>
                  <a:schemeClr val="tx2"/>
                </a:solidFill>
                <a:effectLst>
                  <a:outerShdw blurRad="38100" dist="38100" dir="2700000" algn="tl">
                    <a:srgbClr val="000000">
                      <a:alpha val="43137"/>
                    </a:srgbClr>
                  </a:outerShdw>
                </a:effectLst>
                <a:latin typeface="+mn-lt"/>
                <a:ea typeface="+mj-ea"/>
                <a:cs typeface="+mj-cs"/>
              </a:rPr>
              <a:t>de 2011</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GENERALIDADES</a:t>
            </a:r>
            <a:endParaRPr lang="es-ES" sz="1400" u="sng" dirty="0">
              <a:solidFill>
                <a:srgbClr val="953735"/>
              </a:solidFill>
              <a:latin typeface="Bauhaus 93" pitchFamily="82" charset="0"/>
            </a:endParaRPr>
          </a:p>
        </p:txBody>
      </p:sp>
      <p:sp>
        <p:nvSpPr>
          <p:cNvPr id="7" name="Rectangle 2"/>
          <p:cNvSpPr>
            <a:spLocks noChangeArrowheads="1"/>
          </p:cNvSpPr>
          <p:nvPr/>
        </p:nvSpPr>
        <p:spPr bwMode="auto">
          <a:xfrm>
            <a:off x="755576" y="1268760"/>
            <a:ext cx="7229475" cy="720725"/>
          </a:xfrm>
          <a:prstGeom prst="rect">
            <a:avLst/>
          </a:prstGeom>
          <a:noFill/>
          <a:ln w="9525" algn="ctr">
            <a:noFill/>
            <a:miter lim="800000"/>
            <a:headEnd/>
            <a:tailEnd/>
          </a:ln>
          <a:effectLst>
            <a:outerShdw dist="17961" dir="2700000" algn="ctr" rotWithShape="0">
              <a:srgbClr val="336699">
                <a:gamma/>
                <a:shade val="60000"/>
                <a:invGamma/>
              </a:srgbClr>
            </a:outerShdw>
          </a:effectLst>
        </p:spPr>
        <p:txBody>
          <a:bodyPr anchor="ctr"/>
          <a:lstStyle/>
          <a:p>
            <a:pPr eaLnBrk="0" hangingPunct="0">
              <a:defRPr/>
            </a:pPr>
            <a:r>
              <a:rPr lang="es-ES" sz="3200" dirty="0" smtClean="0">
                <a:solidFill>
                  <a:schemeClr val="tx2"/>
                </a:solidFill>
                <a:latin typeface="Comic Sans MS" pitchFamily="66" charset="0"/>
              </a:rPr>
              <a:t>Estándares en proceso de trabajo</a:t>
            </a:r>
          </a:p>
        </p:txBody>
      </p:sp>
      <p:sp>
        <p:nvSpPr>
          <p:cNvPr id="8" name="7 Rectángulo"/>
          <p:cNvSpPr/>
          <p:nvPr/>
        </p:nvSpPr>
        <p:spPr>
          <a:xfrm>
            <a:off x="683568" y="2492897"/>
            <a:ext cx="7246018" cy="2308324"/>
          </a:xfrm>
          <a:prstGeom prst="rect">
            <a:avLst/>
          </a:prstGeom>
        </p:spPr>
        <p:txBody>
          <a:bodyPr wrap="square">
            <a:spAutoFit/>
          </a:bodyPr>
          <a:lstStyle/>
          <a:p>
            <a:pPr marL="273050">
              <a:buFont typeface="Arial" pitchFamily="34" charset="0"/>
              <a:buChar char="•"/>
              <a:defRPr/>
            </a:pPr>
            <a:r>
              <a:rPr lang="es-MX" dirty="0" smtClean="0">
                <a:latin typeface="Comic Sans MS" pitchFamily="66" charset="0"/>
              </a:rPr>
              <a:t>	Referencia espacial basada en identificadores </a:t>
            </a:r>
          </a:p>
          <a:p>
            <a:pPr marL="273050">
              <a:defRPr/>
            </a:pPr>
            <a:r>
              <a:rPr lang="es-MX" dirty="0" smtClean="0">
                <a:latin typeface="Comic Sans MS" pitchFamily="66" charset="0"/>
              </a:rPr>
              <a:t>	geográficos</a:t>
            </a:r>
            <a:endParaRPr lang="es-MX" sz="1800" dirty="0" smtClean="0">
              <a:solidFill>
                <a:schemeClr val="tx1"/>
              </a:solidFill>
              <a:latin typeface="Comic Sans MS" pitchFamily="66" charset="0"/>
            </a:endParaRPr>
          </a:p>
          <a:p>
            <a:pPr marL="273050">
              <a:buFont typeface="Arial" pitchFamily="34" charset="0"/>
              <a:buChar char="•"/>
              <a:defRPr/>
            </a:pPr>
            <a:r>
              <a:rPr lang="es-MX" sz="1800" dirty="0" smtClean="0">
                <a:solidFill>
                  <a:prstClr val="black"/>
                </a:solidFill>
                <a:latin typeface="Comic Sans MS" pitchFamily="66" charset="0"/>
              </a:rPr>
              <a:t>	Esquema temporal</a:t>
            </a:r>
          </a:p>
          <a:p>
            <a:pPr marL="273050">
              <a:buFont typeface="Arial" pitchFamily="34" charset="0"/>
              <a:buChar char="•"/>
              <a:defRPr/>
            </a:pPr>
            <a:r>
              <a:rPr lang="es-MX" sz="1800" dirty="0" smtClean="0">
                <a:solidFill>
                  <a:prstClr val="black"/>
                </a:solidFill>
                <a:latin typeface="Comic Sans MS" pitchFamily="66" charset="0"/>
              </a:rPr>
              <a:t>	Terminología</a:t>
            </a:r>
          </a:p>
          <a:p>
            <a:pPr marL="273050" indent="622300">
              <a:buFont typeface="Arial" pitchFamily="34" charset="0"/>
              <a:buChar char="•"/>
              <a:defRPr/>
            </a:pPr>
            <a:r>
              <a:rPr lang="pt-BR" dirty="0" err="1" smtClean="0">
                <a:solidFill>
                  <a:prstClr val="black"/>
                </a:solidFill>
                <a:latin typeface="Comic Sans MS" pitchFamily="66" charset="0"/>
              </a:rPr>
              <a:t>Interfaz</a:t>
            </a:r>
            <a:r>
              <a:rPr lang="pt-BR" dirty="0" smtClean="0">
                <a:solidFill>
                  <a:prstClr val="black"/>
                </a:solidFill>
                <a:latin typeface="Comic Sans MS" pitchFamily="66" charset="0"/>
              </a:rPr>
              <a:t> de Servidor Web de Mapas WMS</a:t>
            </a:r>
          </a:p>
          <a:p>
            <a:pPr marL="273050" indent="622300">
              <a:buFont typeface="Arial" pitchFamily="34" charset="0"/>
              <a:buChar char="•"/>
              <a:defRPr/>
            </a:pPr>
            <a:r>
              <a:rPr lang="pt-BR" dirty="0" smtClean="0">
                <a:solidFill>
                  <a:prstClr val="black"/>
                </a:solidFill>
                <a:latin typeface="Comic Sans MS" pitchFamily="66" charset="0"/>
              </a:rPr>
              <a:t>Levantamientos Topográficos</a:t>
            </a:r>
          </a:p>
          <a:p>
            <a:pPr marL="273050" indent="622300">
              <a:buFont typeface="Arial" pitchFamily="34" charset="0"/>
              <a:buChar char="•"/>
              <a:defRPr/>
            </a:pPr>
            <a:r>
              <a:rPr lang="es-CO" dirty="0" smtClean="0">
                <a:solidFill>
                  <a:prstClr val="black"/>
                </a:solidFill>
                <a:latin typeface="Comic Sans MS" pitchFamily="66" charset="0"/>
              </a:rPr>
              <a:t>Guía de implementación interfaz de Servidor Web de 	Mapas WMS</a:t>
            </a:r>
            <a:endParaRPr lang="es-ES" sz="1800" b="1" dirty="0">
              <a:solidFill>
                <a:schemeClr val="tx1"/>
              </a:solidFill>
              <a:latin typeface="Comic Sans MS" pitchFamily="66" charset="0"/>
            </a:endParaRPr>
          </a:p>
        </p:txBody>
      </p:sp>
    </p:spTree>
  </p:cSld>
  <p:clrMapOvr>
    <a:masterClrMapping/>
  </p:clrMapOvr>
  <p:transition advTm="15000"/>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4"/>
          <p:cNvSpPr>
            <a:spLocks noChangeArrowheads="1"/>
          </p:cNvSpPr>
          <p:nvPr/>
        </p:nvSpPr>
        <p:spPr bwMode="auto">
          <a:xfrm>
            <a:off x="251520" y="548680"/>
            <a:ext cx="8892480" cy="1077218"/>
          </a:xfrm>
          <a:prstGeom prst="rect">
            <a:avLst/>
          </a:prstGeom>
          <a:noFill/>
          <a:ln w="9525" algn="ctr">
            <a:noFill/>
            <a:miter lim="800000"/>
            <a:headEnd/>
            <a:tailEnd/>
          </a:ln>
          <a:effectLst>
            <a:outerShdw dist="17961" dir="2700000" algn="ctr" rotWithShape="0">
              <a:srgbClr val="336699">
                <a:gamma/>
                <a:shade val="60000"/>
                <a:invGamma/>
              </a:srgbClr>
            </a:outerShdw>
          </a:effectLst>
        </p:spPr>
        <p:txBody>
          <a:bodyPr anchor="ctr"/>
          <a:lstStyle/>
          <a:p>
            <a:pPr eaLnBrk="0" hangingPunct="0">
              <a:defRPr/>
            </a:pPr>
            <a:r>
              <a:rPr lang="es-AR" sz="2500" dirty="0" smtClean="0">
                <a:solidFill>
                  <a:schemeClr val="tx2"/>
                </a:solidFill>
                <a:latin typeface="Comic Sans MS" pitchFamily="66" charset="0"/>
              </a:rPr>
              <a:t>Referencia espacial basada en identificadores </a:t>
            </a:r>
          </a:p>
          <a:p>
            <a:pPr eaLnBrk="0" hangingPunct="0">
              <a:defRPr/>
            </a:pPr>
            <a:r>
              <a:rPr lang="es-AR" sz="2500" dirty="0" smtClean="0">
                <a:solidFill>
                  <a:schemeClr val="tx2"/>
                </a:solidFill>
                <a:latin typeface="Comic Sans MS" pitchFamily="66" charset="0"/>
              </a:rPr>
              <a:t>geográficos</a:t>
            </a:r>
          </a:p>
        </p:txBody>
      </p:sp>
      <p:sp>
        <p:nvSpPr>
          <p:cNvPr id="6"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GENERALIDADES</a:t>
            </a:r>
            <a:endParaRPr lang="es-ES" sz="1400" u="sng" dirty="0">
              <a:solidFill>
                <a:srgbClr val="953735"/>
              </a:solidFill>
              <a:latin typeface="Bauhaus 93" pitchFamily="82" charset="0"/>
            </a:endParaRPr>
          </a:p>
        </p:txBody>
      </p:sp>
      <p:sp>
        <p:nvSpPr>
          <p:cNvPr id="5" name="Rectangle 2"/>
          <p:cNvSpPr>
            <a:spLocks noChangeArrowheads="1"/>
          </p:cNvSpPr>
          <p:nvPr/>
        </p:nvSpPr>
        <p:spPr bwMode="auto">
          <a:xfrm>
            <a:off x="179512" y="1556792"/>
            <a:ext cx="8784976" cy="5133713"/>
          </a:xfrm>
          <a:prstGeom prst="rect">
            <a:avLst/>
          </a:prstGeom>
        </p:spPr>
        <p:txBody>
          <a:bodyPr wrap="square">
            <a:spAutoFit/>
          </a:bodyPr>
          <a:lstStyle/>
          <a:p>
            <a:pPr algn="just" eaLnBrk="0" hangingPunct="0">
              <a:lnSpc>
                <a:spcPct val="130000"/>
              </a:lnSpc>
              <a:defRPr/>
            </a:pPr>
            <a:r>
              <a:rPr lang="es-CO" dirty="0" smtClean="0">
                <a:latin typeface="Comic Sans MS" pitchFamily="66" charset="0"/>
              </a:rPr>
              <a:t>El objetivo de este estándar definir un esquema conceptual para la descripción de sistemas de referencia espacial, basados en identificadores geográficos teniendo en cuenta variables temporales y </a:t>
            </a:r>
            <a:r>
              <a:rPr lang="es-CO" dirty="0" err="1" smtClean="0">
                <a:latin typeface="Comic Sans MS" pitchFamily="66" charset="0"/>
              </a:rPr>
              <a:t>versionamiento</a:t>
            </a:r>
            <a:r>
              <a:rPr lang="es-CO" dirty="0" smtClean="0">
                <a:latin typeface="Comic Sans MS" pitchFamily="66" charset="0"/>
              </a:rPr>
              <a:t> de dichos sistemas además unificar la forma de documentación de catálogos de nombre (</a:t>
            </a:r>
            <a:r>
              <a:rPr lang="es-CO" dirty="0" err="1" smtClean="0">
                <a:latin typeface="Comic Sans MS" pitchFamily="66" charset="0"/>
              </a:rPr>
              <a:t>gazetteer</a:t>
            </a:r>
            <a:r>
              <a:rPr lang="es-CO" dirty="0" smtClean="0">
                <a:latin typeface="Comic Sans MS" pitchFamily="66" charset="0"/>
              </a:rPr>
              <a:t>).</a:t>
            </a:r>
          </a:p>
          <a:p>
            <a:pPr algn="just" eaLnBrk="0" hangingPunct="0">
              <a:lnSpc>
                <a:spcPct val="130000"/>
              </a:lnSpc>
              <a:defRPr/>
            </a:pPr>
            <a:r>
              <a:rPr lang="es-CO" dirty="0" smtClean="0">
                <a:latin typeface="Comic Sans MS" pitchFamily="66" charset="0"/>
              </a:rPr>
              <a:t/>
            </a:r>
            <a:br>
              <a:rPr lang="es-CO" dirty="0" smtClean="0">
                <a:latin typeface="Comic Sans MS" pitchFamily="66" charset="0"/>
              </a:rPr>
            </a:br>
            <a:r>
              <a:rPr lang="es-CO" dirty="0" smtClean="0">
                <a:latin typeface="Comic Sans MS" pitchFamily="66" charset="0"/>
              </a:rPr>
              <a:t>Para llevar a cabo lo anterior se informa la descripción de los mínimos datos requeridos para la documentación de sistemas de referencia, tipos de localización, instancias de localización y catálogos de nombres.</a:t>
            </a:r>
          </a:p>
          <a:p>
            <a:pPr algn="just" eaLnBrk="0" hangingPunct="0">
              <a:lnSpc>
                <a:spcPct val="130000"/>
              </a:lnSpc>
              <a:defRPr/>
            </a:pPr>
            <a:endParaRPr lang="es-ES" dirty="0" smtClean="0">
              <a:latin typeface="Comic Sans MS" pitchFamily="66" charset="0"/>
            </a:endParaRPr>
          </a:p>
          <a:p>
            <a:pPr lvl="0" algn="just" eaLnBrk="0" hangingPunct="0">
              <a:lnSpc>
                <a:spcPct val="130000"/>
              </a:lnSpc>
              <a:defRPr/>
            </a:pPr>
            <a:r>
              <a:rPr lang="es-ES" i="1" dirty="0" smtClean="0">
                <a:solidFill>
                  <a:prstClr val="black"/>
                </a:solidFill>
                <a:latin typeface="Comic Sans MS" pitchFamily="66" charset="0"/>
              </a:rPr>
              <a:t>Normatividad de referencia: ISO19112</a:t>
            </a:r>
          </a:p>
          <a:p>
            <a:pPr lvl="0" algn="just" eaLnBrk="0" hangingPunct="0">
              <a:lnSpc>
                <a:spcPct val="130000"/>
              </a:lnSpc>
              <a:defRPr/>
            </a:pPr>
            <a:endParaRPr lang="es-ES" i="1" dirty="0" smtClean="0">
              <a:solidFill>
                <a:prstClr val="black"/>
              </a:solidFill>
              <a:latin typeface="Comic Sans MS" pitchFamily="66" charset="0"/>
            </a:endParaRPr>
          </a:p>
          <a:p>
            <a:pPr algn="just" eaLnBrk="0" hangingPunct="0">
              <a:lnSpc>
                <a:spcPct val="130000"/>
              </a:lnSpc>
              <a:defRPr/>
            </a:pPr>
            <a:r>
              <a:rPr lang="es-CO" i="1" dirty="0" smtClean="0">
                <a:solidFill>
                  <a:srgbClr val="5D417B"/>
                </a:solidFill>
                <a:latin typeface="Comic Sans MS" pitchFamily="66" charset="0"/>
              </a:rPr>
              <a:t>En la actualidad este proyecto de Norma Técnica Colombiana se encuentra en consulta pública.</a:t>
            </a:r>
            <a:endParaRPr lang="es-ES" i="1" dirty="0" smtClean="0">
              <a:solidFill>
                <a:srgbClr val="5D417B"/>
              </a:solidFill>
              <a:latin typeface="Comic Sans MS" pitchFamily="66" charset="0"/>
            </a:endParaRPr>
          </a:p>
          <a:p>
            <a:pPr lvl="0" algn="just" eaLnBrk="0" hangingPunct="0">
              <a:lnSpc>
                <a:spcPct val="130000"/>
              </a:lnSpc>
              <a:defRPr/>
            </a:pPr>
            <a:endParaRPr lang="es-ES" i="1" dirty="0" smtClean="0">
              <a:solidFill>
                <a:prstClr val="black"/>
              </a:solidFill>
              <a:latin typeface="Comic Sans MS" pitchFamily="66" charset="0"/>
            </a:endParaRPr>
          </a:p>
        </p:txBody>
      </p:sp>
    </p:spTree>
  </p:cSld>
  <p:clrMapOvr>
    <a:masterClrMapping/>
  </p:clrMapOvr>
  <p:transition advTm="1500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4"/>
          <p:cNvSpPr>
            <a:spLocks noChangeArrowheads="1"/>
          </p:cNvSpPr>
          <p:nvPr/>
        </p:nvSpPr>
        <p:spPr bwMode="auto">
          <a:xfrm>
            <a:off x="251520" y="620688"/>
            <a:ext cx="8892480" cy="1077218"/>
          </a:xfrm>
          <a:prstGeom prst="rect">
            <a:avLst/>
          </a:prstGeom>
          <a:noFill/>
          <a:ln w="9525" algn="ctr">
            <a:noFill/>
            <a:miter lim="800000"/>
            <a:headEnd/>
            <a:tailEnd/>
          </a:ln>
          <a:effectLst>
            <a:outerShdw dist="17961" dir="2700000" algn="ctr" rotWithShape="0">
              <a:srgbClr val="336699">
                <a:gamma/>
                <a:shade val="60000"/>
                <a:invGamma/>
              </a:srgbClr>
            </a:outerShdw>
          </a:effectLst>
        </p:spPr>
        <p:txBody>
          <a:bodyPr anchor="ctr"/>
          <a:lstStyle/>
          <a:p>
            <a:pPr eaLnBrk="0" hangingPunct="0">
              <a:defRPr/>
            </a:pPr>
            <a:r>
              <a:rPr lang="es-AR" sz="3200" dirty="0" smtClean="0">
                <a:solidFill>
                  <a:schemeClr val="tx2"/>
                </a:solidFill>
                <a:latin typeface="Comic Sans MS" pitchFamily="66" charset="0"/>
              </a:rPr>
              <a:t>Esquema temporal</a:t>
            </a:r>
          </a:p>
        </p:txBody>
      </p:sp>
      <p:sp>
        <p:nvSpPr>
          <p:cNvPr id="6"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GENERALIDADES</a:t>
            </a:r>
            <a:endParaRPr lang="es-ES" sz="1400" u="sng" dirty="0">
              <a:solidFill>
                <a:srgbClr val="953735"/>
              </a:solidFill>
              <a:latin typeface="Bauhaus 93" pitchFamily="82" charset="0"/>
            </a:endParaRPr>
          </a:p>
        </p:txBody>
      </p:sp>
      <p:sp>
        <p:nvSpPr>
          <p:cNvPr id="5" name="Rectangle 2"/>
          <p:cNvSpPr>
            <a:spLocks noChangeArrowheads="1"/>
          </p:cNvSpPr>
          <p:nvPr/>
        </p:nvSpPr>
        <p:spPr bwMode="auto">
          <a:xfrm>
            <a:off x="251520" y="1844824"/>
            <a:ext cx="8496944" cy="4053417"/>
          </a:xfrm>
          <a:prstGeom prst="rect">
            <a:avLst/>
          </a:prstGeom>
        </p:spPr>
        <p:txBody>
          <a:bodyPr wrap="square">
            <a:spAutoFit/>
          </a:bodyPr>
          <a:lstStyle/>
          <a:p>
            <a:pPr algn="just" eaLnBrk="0" hangingPunct="0">
              <a:lnSpc>
                <a:spcPct val="130000"/>
              </a:lnSpc>
              <a:defRPr/>
            </a:pPr>
            <a:r>
              <a:rPr lang="es-CO" dirty="0" smtClean="0">
                <a:latin typeface="Comic Sans MS" pitchFamily="66" charset="0"/>
              </a:rPr>
              <a:t>El objetivo de este estándar es definir pautas para la descripción de las características temporales de la información geográfica. Además, constituye la base para definir los atributos temporales de los objetos, sus operaciones y relaciones, así como para la definición de los aspectos temporales de los metadatos en información geográfica.</a:t>
            </a:r>
            <a:endParaRPr lang="es-ES" dirty="0" smtClean="0">
              <a:latin typeface="Comic Sans MS" pitchFamily="66" charset="0"/>
            </a:endParaRPr>
          </a:p>
          <a:p>
            <a:pPr lvl="0" algn="just" eaLnBrk="0" hangingPunct="0">
              <a:lnSpc>
                <a:spcPct val="130000"/>
              </a:lnSpc>
              <a:defRPr/>
            </a:pPr>
            <a:endParaRPr lang="es-ES" i="1" dirty="0" smtClean="0">
              <a:solidFill>
                <a:prstClr val="black"/>
              </a:solidFill>
              <a:latin typeface="Comic Sans MS" pitchFamily="66" charset="0"/>
            </a:endParaRPr>
          </a:p>
          <a:p>
            <a:pPr lvl="0" algn="just" eaLnBrk="0" hangingPunct="0">
              <a:lnSpc>
                <a:spcPct val="130000"/>
              </a:lnSpc>
              <a:defRPr/>
            </a:pPr>
            <a:endParaRPr lang="es-ES" i="1" dirty="0" smtClean="0">
              <a:solidFill>
                <a:prstClr val="black"/>
              </a:solidFill>
              <a:latin typeface="Comic Sans MS" pitchFamily="66" charset="0"/>
            </a:endParaRPr>
          </a:p>
          <a:p>
            <a:pPr lvl="0" algn="just" eaLnBrk="0" hangingPunct="0">
              <a:lnSpc>
                <a:spcPct val="130000"/>
              </a:lnSpc>
              <a:defRPr/>
            </a:pPr>
            <a:r>
              <a:rPr lang="es-ES" i="1" dirty="0" smtClean="0">
                <a:solidFill>
                  <a:prstClr val="black"/>
                </a:solidFill>
                <a:latin typeface="Comic Sans MS" pitchFamily="66" charset="0"/>
              </a:rPr>
              <a:t>Normatividad de referencia: ISO19108</a:t>
            </a:r>
          </a:p>
          <a:p>
            <a:pPr lvl="0" algn="just" eaLnBrk="0" hangingPunct="0">
              <a:lnSpc>
                <a:spcPct val="130000"/>
              </a:lnSpc>
              <a:defRPr/>
            </a:pPr>
            <a:endParaRPr lang="es-ES" i="1" dirty="0" smtClean="0">
              <a:solidFill>
                <a:prstClr val="black"/>
              </a:solidFill>
              <a:latin typeface="Comic Sans MS" pitchFamily="66" charset="0"/>
            </a:endParaRPr>
          </a:p>
          <a:p>
            <a:pPr algn="just" eaLnBrk="0" hangingPunct="0">
              <a:lnSpc>
                <a:spcPct val="130000"/>
              </a:lnSpc>
              <a:defRPr/>
            </a:pPr>
            <a:r>
              <a:rPr lang="es-CO" i="1" dirty="0" smtClean="0">
                <a:solidFill>
                  <a:srgbClr val="5D417B"/>
                </a:solidFill>
                <a:latin typeface="Comic Sans MS" pitchFamily="66" charset="0"/>
              </a:rPr>
              <a:t>En la actualidad este proyecto de Norma Técnica Colombiana se encuentra en consulta pública.</a:t>
            </a:r>
            <a:endParaRPr lang="es-ES" i="1" dirty="0" smtClean="0">
              <a:solidFill>
                <a:srgbClr val="5D417B"/>
              </a:solidFill>
              <a:latin typeface="Comic Sans MS" pitchFamily="66" charset="0"/>
            </a:endParaRPr>
          </a:p>
        </p:txBody>
      </p:sp>
    </p:spTree>
  </p:cSld>
  <p:clrMapOvr>
    <a:masterClrMapping/>
  </p:clrMapOvr>
  <p:transition advTm="15000"/>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4"/>
          <p:cNvSpPr>
            <a:spLocks noChangeArrowheads="1"/>
          </p:cNvSpPr>
          <p:nvPr/>
        </p:nvSpPr>
        <p:spPr bwMode="auto">
          <a:xfrm>
            <a:off x="251520" y="620688"/>
            <a:ext cx="8892480" cy="1077218"/>
          </a:xfrm>
          <a:prstGeom prst="rect">
            <a:avLst/>
          </a:prstGeom>
          <a:noFill/>
          <a:ln w="9525" algn="ctr">
            <a:noFill/>
            <a:miter lim="800000"/>
            <a:headEnd/>
            <a:tailEnd/>
          </a:ln>
          <a:effectLst>
            <a:outerShdw dist="17961" dir="2700000" algn="ctr" rotWithShape="0">
              <a:srgbClr val="336699">
                <a:gamma/>
                <a:shade val="60000"/>
                <a:invGamma/>
              </a:srgbClr>
            </a:outerShdw>
          </a:effectLst>
        </p:spPr>
        <p:txBody>
          <a:bodyPr anchor="ctr"/>
          <a:lstStyle/>
          <a:p>
            <a:pPr eaLnBrk="0" hangingPunct="0">
              <a:defRPr/>
            </a:pPr>
            <a:r>
              <a:rPr lang="es-AR" sz="3200" dirty="0" smtClean="0">
                <a:solidFill>
                  <a:schemeClr val="tx2"/>
                </a:solidFill>
                <a:latin typeface="Comic Sans MS" pitchFamily="66" charset="0"/>
              </a:rPr>
              <a:t>Terminología</a:t>
            </a:r>
          </a:p>
        </p:txBody>
      </p:sp>
      <p:sp>
        <p:nvSpPr>
          <p:cNvPr id="6"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GENERALIDADES</a:t>
            </a:r>
            <a:endParaRPr lang="es-ES" sz="1400" u="sng" dirty="0">
              <a:solidFill>
                <a:srgbClr val="953735"/>
              </a:solidFill>
              <a:latin typeface="Bauhaus 93" pitchFamily="82" charset="0"/>
            </a:endParaRPr>
          </a:p>
        </p:txBody>
      </p:sp>
      <p:sp>
        <p:nvSpPr>
          <p:cNvPr id="5" name="Rectangle 2"/>
          <p:cNvSpPr>
            <a:spLocks noChangeArrowheads="1"/>
          </p:cNvSpPr>
          <p:nvPr/>
        </p:nvSpPr>
        <p:spPr bwMode="auto">
          <a:xfrm>
            <a:off x="251520" y="1844824"/>
            <a:ext cx="8352928" cy="4053417"/>
          </a:xfrm>
          <a:prstGeom prst="rect">
            <a:avLst/>
          </a:prstGeom>
        </p:spPr>
        <p:txBody>
          <a:bodyPr wrap="square">
            <a:spAutoFit/>
          </a:bodyPr>
          <a:lstStyle/>
          <a:p>
            <a:pPr algn="just" eaLnBrk="0" hangingPunct="0">
              <a:lnSpc>
                <a:spcPct val="130000"/>
              </a:lnSpc>
              <a:defRPr/>
            </a:pPr>
            <a:r>
              <a:rPr lang="es-CO" dirty="0" smtClean="0">
                <a:latin typeface="Comic Sans MS" pitchFamily="66" charset="0"/>
              </a:rPr>
              <a:t>Los objetivo de este estándar son: definir las directrices para la colección y el mantenimiento de la terminología en el ámbito de la información geográfica. Establecer, los criterios para la selección de conceptos que se incluyen en otras normas sobre información geográfica, que son desarrollados por el CTN 28, especifica la estructura del registro terminológico y describe los principios para la redacción de definiciones.</a:t>
            </a:r>
            <a:endParaRPr lang="es-ES" i="1" dirty="0" smtClean="0">
              <a:solidFill>
                <a:prstClr val="black"/>
              </a:solidFill>
              <a:latin typeface="Comic Sans MS" pitchFamily="66" charset="0"/>
            </a:endParaRPr>
          </a:p>
          <a:p>
            <a:pPr lvl="0" algn="just" eaLnBrk="0" hangingPunct="0">
              <a:lnSpc>
                <a:spcPct val="130000"/>
              </a:lnSpc>
              <a:defRPr/>
            </a:pPr>
            <a:endParaRPr lang="es-ES" i="1" dirty="0" smtClean="0">
              <a:solidFill>
                <a:prstClr val="black"/>
              </a:solidFill>
              <a:latin typeface="Comic Sans MS" pitchFamily="66" charset="0"/>
            </a:endParaRPr>
          </a:p>
          <a:p>
            <a:pPr lvl="0" algn="just" eaLnBrk="0" hangingPunct="0">
              <a:lnSpc>
                <a:spcPct val="130000"/>
              </a:lnSpc>
              <a:defRPr/>
            </a:pPr>
            <a:r>
              <a:rPr lang="es-ES" i="1" dirty="0" smtClean="0">
                <a:solidFill>
                  <a:prstClr val="black"/>
                </a:solidFill>
                <a:latin typeface="Comic Sans MS" pitchFamily="66" charset="0"/>
              </a:rPr>
              <a:t>Normatividad de referencia: ISO19104</a:t>
            </a:r>
          </a:p>
          <a:p>
            <a:pPr lvl="0" algn="just" eaLnBrk="0" hangingPunct="0">
              <a:lnSpc>
                <a:spcPct val="130000"/>
              </a:lnSpc>
              <a:defRPr/>
            </a:pPr>
            <a:endParaRPr lang="es-ES" i="1" dirty="0" smtClean="0">
              <a:solidFill>
                <a:prstClr val="black"/>
              </a:solidFill>
              <a:latin typeface="Comic Sans MS" pitchFamily="66" charset="0"/>
            </a:endParaRPr>
          </a:p>
          <a:p>
            <a:pPr algn="just" eaLnBrk="0" hangingPunct="0">
              <a:lnSpc>
                <a:spcPct val="130000"/>
              </a:lnSpc>
              <a:defRPr/>
            </a:pPr>
            <a:r>
              <a:rPr lang="es-CO" i="1" dirty="0" smtClean="0">
                <a:solidFill>
                  <a:srgbClr val="5D417B"/>
                </a:solidFill>
                <a:latin typeface="Comic Sans MS" pitchFamily="66" charset="0"/>
              </a:rPr>
              <a:t>En la actualidad este proyecto de Norma Técnica Colombiana se encuentra en consulta pública.</a:t>
            </a:r>
            <a:endParaRPr lang="es-ES" i="1" dirty="0" smtClean="0">
              <a:solidFill>
                <a:srgbClr val="5D417B"/>
              </a:solidFill>
              <a:latin typeface="Comic Sans MS" pitchFamily="66" charset="0"/>
            </a:endParaRPr>
          </a:p>
        </p:txBody>
      </p:sp>
    </p:spTree>
  </p:cSld>
  <p:clrMapOvr>
    <a:masterClrMapping/>
  </p:clrMapOvr>
  <p:transition advTm="15000"/>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5"/>
          <p:cNvSpPr>
            <a:spLocks noChangeArrowheads="1"/>
          </p:cNvSpPr>
          <p:nvPr/>
        </p:nvSpPr>
        <p:spPr bwMode="auto">
          <a:xfrm>
            <a:off x="6588571" y="5734050"/>
            <a:ext cx="2447925" cy="1123950"/>
          </a:xfrm>
          <a:prstGeom prst="rect">
            <a:avLst/>
          </a:prstGeom>
          <a:solidFill>
            <a:schemeClr val="bg1"/>
          </a:solidFill>
          <a:ln w="9525">
            <a:noFill/>
            <a:miter lim="800000"/>
            <a:headEnd/>
            <a:tailEnd/>
          </a:ln>
        </p:spPr>
        <p:txBody>
          <a:bodyPr wrap="none" anchor="ctr"/>
          <a:lstStyle/>
          <a:p>
            <a:endParaRPr lang="es-ES"/>
          </a:p>
        </p:txBody>
      </p:sp>
      <p:sp>
        <p:nvSpPr>
          <p:cNvPr id="54274" name="Rectangle 4"/>
          <p:cNvSpPr>
            <a:spLocks noChangeArrowheads="1"/>
          </p:cNvSpPr>
          <p:nvPr/>
        </p:nvSpPr>
        <p:spPr bwMode="auto">
          <a:xfrm>
            <a:off x="251520" y="620688"/>
            <a:ext cx="8892480" cy="1077218"/>
          </a:xfrm>
          <a:prstGeom prst="rect">
            <a:avLst/>
          </a:prstGeom>
          <a:noFill/>
          <a:ln w="9525" algn="ctr">
            <a:noFill/>
            <a:miter lim="800000"/>
            <a:headEnd/>
            <a:tailEnd/>
          </a:ln>
          <a:effectLst>
            <a:outerShdw dist="17961" dir="2700000" algn="ctr" rotWithShape="0">
              <a:srgbClr val="336699">
                <a:gamma/>
                <a:shade val="60000"/>
                <a:invGamma/>
              </a:srgbClr>
            </a:outerShdw>
          </a:effectLst>
        </p:spPr>
        <p:txBody>
          <a:bodyPr anchor="ctr"/>
          <a:lstStyle/>
          <a:p>
            <a:pPr eaLnBrk="0" hangingPunct="0">
              <a:defRPr/>
            </a:pPr>
            <a:r>
              <a:rPr lang="pt-BR" sz="3200" dirty="0" err="1" smtClean="0">
                <a:solidFill>
                  <a:schemeClr val="tx2"/>
                </a:solidFill>
                <a:latin typeface="Comic Sans MS" pitchFamily="66" charset="0"/>
              </a:rPr>
              <a:t>Interfaz</a:t>
            </a:r>
            <a:r>
              <a:rPr lang="pt-BR" sz="3200" dirty="0" smtClean="0">
                <a:solidFill>
                  <a:schemeClr val="tx2"/>
                </a:solidFill>
                <a:latin typeface="Comic Sans MS" pitchFamily="66" charset="0"/>
              </a:rPr>
              <a:t> de Servidor Web de Mapas WMS</a:t>
            </a:r>
          </a:p>
        </p:txBody>
      </p:sp>
      <p:sp>
        <p:nvSpPr>
          <p:cNvPr id="6"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GENERALIDADES</a:t>
            </a:r>
            <a:endParaRPr lang="es-ES" sz="1400" u="sng" dirty="0">
              <a:solidFill>
                <a:srgbClr val="953735"/>
              </a:solidFill>
              <a:latin typeface="Bauhaus 93" pitchFamily="82" charset="0"/>
            </a:endParaRPr>
          </a:p>
        </p:txBody>
      </p:sp>
      <p:sp>
        <p:nvSpPr>
          <p:cNvPr id="5" name="Rectangle 2"/>
          <p:cNvSpPr>
            <a:spLocks noChangeArrowheads="1"/>
          </p:cNvSpPr>
          <p:nvPr/>
        </p:nvSpPr>
        <p:spPr bwMode="auto">
          <a:xfrm>
            <a:off x="251520" y="1700808"/>
            <a:ext cx="8208912" cy="4773614"/>
          </a:xfrm>
          <a:prstGeom prst="rect">
            <a:avLst/>
          </a:prstGeom>
        </p:spPr>
        <p:txBody>
          <a:bodyPr wrap="square">
            <a:spAutoFit/>
          </a:bodyPr>
          <a:lstStyle/>
          <a:p>
            <a:pPr algn="just" eaLnBrk="0" hangingPunct="0">
              <a:lnSpc>
                <a:spcPct val="130000"/>
              </a:lnSpc>
              <a:defRPr/>
            </a:pPr>
            <a:r>
              <a:rPr lang="es-CO" dirty="0" smtClean="0">
                <a:latin typeface="Comic Sans MS" pitchFamily="66" charset="0"/>
              </a:rPr>
              <a:t>especifica el comportamiento de un servicio que produce mapas con referencias espaciales de forma dinámica a partir de la información geográfica. Define tres operaciones: una retorna los metadatos a nivel de servicio, otra retorna un mapa cuyos parámetros geográficos y dimensionales están bien definidos; y una tercera operación opcional la cual retorna información acerca de los objetos geográficos particulares que están representados en el mapa.</a:t>
            </a:r>
          </a:p>
          <a:p>
            <a:pPr algn="just" eaLnBrk="0" hangingPunct="0">
              <a:lnSpc>
                <a:spcPct val="130000"/>
              </a:lnSpc>
              <a:defRPr/>
            </a:pPr>
            <a:endParaRPr lang="es-ES" i="1" dirty="0" smtClean="0">
              <a:solidFill>
                <a:prstClr val="black"/>
              </a:solidFill>
              <a:latin typeface="Comic Sans MS" pitchFamily="66" charset="0"/>
            </a:endParaRPr>
          </a:p>
          <a:p>
            <a:pPr algn="just" eaLnBrk="0" hangingPunct="0">
              <a:lnSpc>
                <a:spcPct val="130000"/>
              </a:lnSpc>
              <a:defRPr/>
            </a:pPr>
            <a:r>
              <a:rPr lang="es-ES" i="1" dirty="0" smtClean="0">
                <a:solidFill>
                  <a:prstClr val="black"/>
                </a:solidFill>
                <a:latin typeface="Comic Sans MS" pitchFamily="66" charset="0"/>
              </a:rPr>
              <a:t>Normatividad de referencia: ISO19128. </a:t>
            </a:r>
            <a:r>
              <a:rPr lang="es-ES" i="1" dirty="0" err="1" smtClean="0">
                <a:solidFill>
                  <a:prstClr val="black"/>
                </a:solidFill>
                <a:latin typeface="Comic Sans MS" pitchFamily="66" charset="0"/>
              </a:rPr>
              <a:t>Geographic</a:t>
            </a:r>
            <a:r>
              <a:rPr lang="es-ES" i="1" dirty="0" smtClean="0">
                <a:solidFill>
                  <a:prstClr val="black"/>
                </a:solidFill>
                <a:latin typeface="Comic Sans MS" pitchFamily="66" charset="0"/>
              </a:rPr>
              <a:t>  </a:t>
            </a:r>
            <a:r>
              <a:rPr lang="es-ES" i="1" dirty="0" err="1" smtClean="0">
                <a:solidFill>
                  <a:prstClr val="black"/>
                </a:solidFill>
                <a:latin typeface="Comic Sans MS" pitchFamily="66" charset="0"/>
              </a:rPr>
              <a:t>information</a:t>
            </a:r>
            <a:r>
              <a:rPr lang="es-ES" i="1" dirty="0" smtClean="0">
                <a:solidFill>
                  <a:prstClr val="black"/>
                </a:solidFill>
                <a:latin typeface="Comic Sans MS" pitchFamily="66" charset="0"/>
              </a:rPr>
              <a:t> – Web </a:t>
            </a:r>
            <a:r>
              <a:rPr lang="es-ES" i="1" dirty="0" err="1" smtClean="0">
                <a:solidFill>
                  <a:prstClr val="black"/>
                </a:solidFill>
                <a:latin typeface="Comic Sans MS" pitchFamily="66" charset="0"/>
              </a:rPr>
              <a:t>Map</a:t>
            </a:r>
            <a:r>
              <a:rPr lang="es-ES" i="1" dirty="0" smtClean="0">
                <a:solidFill>
                  <a:prstClr val="black"/>
                </a:solidFill>
                <a:latin typeface="Comic Sans MS" pitchFamily="66" charset="0"/>
              </a:rPr>
              <a:t> Server Interface</a:t>
            </a:r>
          </a:p>
          <a:p>
            <a:pPr algn="just" eaLnBrk="0" hangingPunct="0">
              <a:lnSpc>
                <a:spcPct val="130000"/>
              </a:lnSpc>
              <a:defRPr/>
            </a:pPr>
            <a:endParaRPr lang="es-ES" i="1" dirty="0" smtClean="0">
              <a:solidFill>
                <a:prstClr val="black"/>
              </a:solidFill>
              <a:latin typeface="Comic Sans MS" pitchFamily="66" charset="0"/>
            </a:endParaRPr>
          </a:p>
          <a:p>
            <a:pPr algn="just" eaLnBrk="0" hangingPunct="0">
              <a:lnSpc>
                <a:spcPct val="130000"/>
              </a:lnSpc>
              <a:defRPr/>
            </a:pPr>
            <a:r>
              <a:rPr lang="es-CO" i="1" dirty="0" smtClean="0">
                <a:solidFill>
                  <a:srgbClr val="5D417B"/>
                </a:solidFill>
                <a:latin typeface="Comic Sans MS" pitchFamily="66" charset="0"/>
              </a:rPr>
              <a:t>Finalización de las reuniones técnicas del documento preliminar de proyecto de norma técnica. Se dispuso en la plenaria No 35 para la consulta pública.</a:t>
            </a:r>
            <a:endParaRPr lang="es-ES" i="1" dirty="0" smtClean="0">
              <a:solidFill>
                <a:srgbClr val="5D417B"/>
              </a:solidFill>
              <a:latin typeface="Comic Sans MS" pitchFamily="66" charset="0"/>
            </a:endParaRPr>
          </a:p>
        </p:txBody>
      </p:sp>
    </p:spTree>
  </p:cSld>
  <p:clrMapOvr>
    <a:masterClrMapping/>
  </p:clrMapOvr>
  <p:transition advTm="15000"/>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4"/>
          <p:cNvSpPr>
            <a:spLocks noChangeArrowheads="1"/>
          </p:cNvSpPr>
          <p:nvPr/>
        </p:nvSpPr>
        <p:spPr bwMode="auto">
          <a:xfrm>
            <a:off x="251520" y="620688"/>
            <a:ext cx="8892480" cy="1077218"/>
          </a:xfrm>
          <a:prstGeom prst="rect">
            <a:avLst/>
          </a:prstGeom>
          <a:noFill/>
          <a:ln w="9525" algn="ctr">
            <a:noFill/>
            <a:miter lim="800000"/>
            <a:headEnd/>
            <a:tailEnd/>
          </a:ln>
          <a:effectLst>
            <a:outerShdw dist="17961" dir="2700000" algn="ctr" rotWithShape="0">
              <a:srgbClr val="336699">
                <a:gamma/>
                <a:shade val="60000"/>
                <a:invGamma/>
              </a:srgbClr>
            </a:outerShdw>
          </a:effectLst>
        </p:spPr>
        <p:txBody>
          <a:bodyPr anchor="ctr"/>
          <a:lstStyle/>
          <a:p>
            <a:pPr eaLnBrk="0" hangingPunct="0">
              <a:defRPr/>
            </a:pPr>
            <a:r>
              <a:rPr lang="pt-BR" sz="3200" dirty="0" smtClean="0">
                <a:solidFill>
                  <a:schemeClr val="tx2"/>
                </a:solidFill>
                <a:latin typeface="Comic Sans MS" pitchFamily="66" charset="0"/>
              </a:rPr>
              <a:t>Levantamientos Topográficos</a:t>
            </a:r>
          </a:p>
        </p:txBody>
      </p:sp>
      <p:sp>
        <p:nvSpPr>
          <p:cNvPr id="6"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GENERALIDADES</a:t>
            </a:r>
            <a:endParaRPr lang="es-ES" sz="1400" u="sng" dirty="0">
              <a:solidFill>
                <a:srgbClr val="953735"/>
              </a:solidFill>
              <a:latin typeface="Bauhaus 93" pitchFamily="82" charset="0"/>
            </a:endParaRPr>
          </a:p>
        </p:txBody>
      </p:sp>
      <p:sp>
        <p:nvSpPr>
          <p:cNvPr id="5" name="Rectangle 2"/>
          <p:cNvSpPr>
            <a:spLocks noChangeArrowheads="1"/>
          </p:cNvSpPr>
          <p:nvPr/>
        </p:nvSpPr>
        <p:spPr bwMode="auto">
          <a:xfrm>
            <a:off x="251520" y="1700808"/>
            <a:ext cx="8352928" cy="4413516"/>
          </a:xfrm>
          <a:prstGeom prst="rect">
            <a:avLst/>
          </a:prstGeom>
        </p:spPr>
        <p:txBody>
          <a:bodyPr wrap="square">
            <a:spAutoFit/>
          </a:bodyPr>
          <a:lstStyle/>
          <a:p>
            <a:pPr algn="just" eaLnBrk="0" hangingPunct="0">
              <a:lnSpc>
                <a:spcPct val="130000"/>
              </a:lnSpc>
              <a:defRPr/>
            </a:pPr>
            <a:r>
              <a:rPr lang="es-CO" dirty="0" smtClean="0">
                <a:latin typeface="Comic Sans MS" pitchFamily="66" charset="0"/>
              </a:rPr>
              <a:t>Formular y obtener la aprobación del proyecto sobre levantamientos topográficos como norma técnica colombiana por parte de ICONTEC, en el marco de los trabajos y/o actividades contempladas al interior del Comité Técnico de Normalización de Información Geográfica CTN 028.</a:t>
            </a:r>
          </a:p>
          <a:p>
            <a:pPr algn="just" eaLnBrk="0" hangingPunct="0">
              <a:lnSpc>
                <a:spcPct val="130000"/>
              </a:lnSpc>
              <a:defRPr/>
            </a:pPr>
            <a:endParaRPr lang="es-CO" dirty="0" smtClean="0">
              <a:latin typeface="Comic Sans MS" pitchFamily="66" charset="0"/>
            </a:endParaRPr>
          </a:p>
          <a:p>
            <a:pPr algn="just" eaLnBrk="0" hangingPunct="0">
              <a:lnSpc>
                <a:spcPct val="130000"/>
              </a:lnSpc>
              <a:defRPr/>
            </a:pPr>
            <a:r>
              <a:rPr lang="es-CO" dirty="0" smtClean="0">
                <a:latin typeface="Comic Sans MS" pitchFamily="66" charset="0"/>
              </a:rPr>
              <a:t>Para ello, conforme al procedimiento definido por el ICONTEC para la gestión de comités técnicos y las etapas para el desarrollo de normas técnicas, dicho alcance tiene lugar desde la etapa de planeación y estudio de factibilidad hasta la aprobación y publicación la norma.</a:t>
            </a:r>
          </a:p>
          <a:p>
            <a:pPr algn="just" eaLnBrk="0" hangingPunct="0">
              <a:lnSpc>
                <a:spcPct val="130000"/>
              </a:lnSpc>
              <a:defRPr/>
            </a:pPr>
            <a:endParaRPr lang="es-ES" dirty="0" smtClean="0">
              <a:latin typeface="Comic Sans MS" pitchFamily="66" charset="0"/>
            </a:endParaRPr>
          </a:p>
          <a:p>
            <a:pPr algn="just" eaLnBrk="0" hangingPunct="0">
              <a:lnSpc>
                <a:spcPct val="130000"/>
              </a:lnSpc>
              <a:defRPr/>
            </a:pPr>
            <a:r>
              <a:rPr lang="es-CO" i="1" dirty="0" smtClean="0">
                <a:solidFill>
                  <a:srgbClr val="5D417B"/>
                </a:solidFill>
                <a:latin typeface="Comic Sans MS" pitchFamily="66" charset="0"/>
              </a:rPr>
              <a:t>En la actualidad este proyecto de Norma Técnica Colombiana se encuentra en discusión.</a:t>
            </a:r>
          </a:p>
        </p:txBody>
      </p:sp>
      <p:sp>
        <p:nvSpPr>
          <p:cNvPr id="8" name="Rectangle 5"/>
          <p:cNvSpPr>
            <a:spLocks noChangeArrowheads="1"/>
          </p:cNvSpPr>
          <p:nvPr/>
        </p:nvSpPr>
        <p:spPr bwMode="auto">
          <a:xfrm>
            <a:off x="6528825" y="5715016"/>
            <a:ext cx="1139519" cy="1123950"/>
          </a:xfrm>
          <a:prstGeom prst="rect">
            <a:avLst/>
          </a:prstGeom>
          <a:solidFill>
            <a:schemeClr val="bg1"/>
          </a:solidFill>
          <a:ln w="9525">
            <a:noFill/>
            <a:miter lim="800000"/>
            <a:headEnd/>
            <a:tailEnd/>
          </a:ln>
        </p:spPr>
        <p:txBody>
          <a:bodyPr wrap="none" anchor="ctr"/>
          <a:lstStyle/>
          <a:p>
            <a:endParaRPr lang="es-ES"/>
          </a:p>
        </p:txBody>
      </p:sp>
      <p:sp>
        <p:nvSpPr>
          <p:cNvPr id="7" name="Rectangle 5"/>
          <p:cNvSpPr>
            <a:spLocks noChangeArrowheads="1"/>
          </p:cNvSpPr>
          <p:nvPr/>
        </p:nvSpPr>
        <p:spPr bwMode="auto">
          <a:xfrm>
            <a:off x="6588571" y="5734050"/>
            <a:ext cx="2447925" cy="1123950"/>
          </a:xfrm>
          <a:prstGeom prst="rect">
            <a:avLst/>
          </a:prstGeom>
          <a:solidFill>
            <a:schemeClr val="bg1"/>
          </a:solidFill>
          <a:ln w="9525">
            <a:noFill/>
            <a:miter lim="800000"/>
            <a:headEnd/>
            <a:tailEnd/>
          </a:ln>
        </p:spPr>
        <p:txBody>
          <a:bodyPr wrap="none" anchor="ctr"/>
          <a:lstStyle/>
          <a:p>
            <a:endParaRPr lang="es-ES"/>
          </a:p>
        </p:txBody>
      </p:sp>
    </p:spTree>
  </p:cSld>
  <p:clrMapOvr>
    <a:masterClrMapping/>
  </p:clrMapOvr>
  <p:transition advTm="15000"/>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5"/>
          <p:cNvSpPr>
            <a:spLocks noChangeArrowheads="1"/>
          </p:cNvSpPr>
          <p:nvPr/>
        </p:nvSpPr>
        <p:spPr bwMode="auto">
          <a:xfrm>
            <a:off x="6588571" y="5734050"/>
            <a:ext cx="2447925" cy="1123950"/>
          </a:xfrm>
          <a:prstGeom prst="rect">
            <a:avLst/>
          </a:prstGeom>
          <a:solidFill>
            <a:schemeClr val="bg1"/>
          </a:solidFill>
          <a:ln w="9525">
            <a:noFill/>
            <a:miter lim="800000"/>
            <a:headEnd/>
            <a:tailEnd/>
          </a:ln>
        </p:spPr>
        <p:txBody>
          <a:bodyPr wrap="none" anchor="ctr"/>
          <a:lstStyle/>
          <a:p>
            <a:endParaRPr lang="es-ES"/>
          </a:p>
        </p:txBody>
      </p:sp>
      <p:sp>
        <p:nvSpPr>
          <p:cNvPr id="54274" name="Rectangle 4"/>
          <p:cNvSpPr>
            <a:spLocks noChangeArrowheads="1"/>
          </p:cNvSpPr>
          <p:nvPr/>
        </p:nvSpPr>
        <p:spPr bwMode="auto">
          <a:xfrm>
            <a:off x="251520" y="620688"/>
            <a:ext cx="8892480" cy="1077218"/>
          </a:xfrm>
          <a:prstGeom prst="rect">
            <a:avLst/>
          </a:prstGeom>
          <a:noFill/>
          <a:ln w="9525" algn="ctr">
            <a:noFill/>
            <a:miter lim="800000"/>
            <a:headEnd/>
            <a:tailEnd/>
          </a:ln>
          <a:effectLst>
            <a:outerShdw dist="17961" dir="2700000" algn="ctr" rotWithShape="0">
              <a:srgbClr val="336699">
                <a:gamma/>
                <a:shade val="60000"/>
                <a:invGamma/>
              </a:srgbClr>
            </a:outerShdw>
          </a:effectLst>
        </p:spPr>
        <p:txBody>
          <a:bodyPr anchor="ctr"/>
          <a:lstStyle/>
          <a:p>
            <a:pPr eaLnBrk="0" hangingPunct="0">
              <a:defRPr/>
            </a:pPr>
            <a:r>
              <a:rPr lang="es-CO" sz="3200" dirty="0" smtClean="0">
                <a:solidFill>
                  <a:schemeClr val="tx2"/>
                </a:solidFill>
                <a:latin typeface="Comic Sans MS" pitchFamily="66" charset="0"/>
              </a:rPr>
              <a:t>Guía de implementación interfaz de Servidor Web de Mapas WMS</a:t>
            </a:r>
          </a:p>
        </p:txBody>
      </p:sp>
      <p:sp>
        <p:nvSpPr>
          <p:cNvPr id="6"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GENERALIDADES</a:t>
            </a:r>
            <a:endParaRPr lang="es-ES" sz="1400" u="sng" dirty="0">
              <a:solidFill>
                <a:srgbClr val="953735"/>
              </a:solidFill>
              <a:latin typeface="Bauhaus 93" pitchFamily="82" charset="0"/>
            </a:endParaRPr>
          </a:p>
        </p:txBody>
      </p:sp>
      <p:sp>
        <p:nvSpPr>
          <p:cNvPr id="5" name="Rectangle 2"/>
          <p:cNvSpPr>
            <a:spLocks noChangeArrowheads="1"/>
          </p:cNvSpPr>
          <p:nvPr/>
        </p:nvSpPr>
        <p:spPr bwMode="auto">
          <a:xfrm>
            <a:off x="323528" y="1967929"/>
            <a:ext cx="8352928" cy="3333220"/>
          </a:xfrm>
          <a:prstGeom prst="rect">
            <a:avLst/>
          </a:prstGeom>
        </p:spPr>
        <p:txBody>
          <a:bodyPr wrap="square">
            <a:spAutoFit/>
          </a:bodyPr>
          <a:lstStyle/>
          <a:p>
            <a:pPr algn="just" eaLnBrk="0" hangingPunct="0">
              <a:lnSpc>
                <a:spcPct val="130000"/>
              </a:lnSpc>
              <a:defRPr/>
            </a:pPr>
            <a:r>
              <a:rPr lang="es-CO" dirty="0" smtClean="0">
                <a:latin typeface="Comic Sans MS" pitchFamily="66" charset="0"/>
              </a:rPr>
              <a:t>El grupo se encarga de realizar una guía que se apoye en herramientas gráficas, figuras, ejemplos y explicación de términos, para facilitar la comprensión de los conceptos y reglas contextualizadas en la norma Interfaz de Servidor Web de Mapas - WMS, permitiendo la articulación de los protocolos, lenguaje y arquitectura informáticos dentro del entorno Web con las características y la naturaleza de los mapas objeto del servicio.</a:t>
            </a:r>
          </a:p>
          <a:p>
            <a:pPr algn="just" eaLnBrk="0" hangingPunct="0">
              <a:lnSpc>
                <a:spcPct val="130000"/>
              </a:lnSpc>
              <a:defRPr/>
            </a:pPr>
            <a:endParaRPr lang="es-ES" dirty="0" smtClean="0">
              <a:latin typeface="Comic Sans MS" pitchFamily="66" charset="0"/>
            </a:endParaRPr>
          </a:p>
          <a:p>
            <a:pPr algn="just" eaLnBrk="0" hangingPunct="0">
              <a:lnSpc>
                <a:spcPct val="130000"/>
              </a:lnSpc>
              <a:defRPr/>
            </a:pPr>
            <a:r>
              <a:rPr lang="es-CO" i="1" dirty="0" smtClean="0">
                <a:solidFill>
                  <a:srgbClr val="5D417B"/>
                </a:solidFill>
                <a:latin typeface="Comic Sans MS" pitchFamily="66" charset="0"/>
              </a:rPr>
              <a:t>En la actualidad este proyecto de Norma Técnica Colombiana se encuentra en discusión.</a:t>
            </a:r>
          </a:p>
        </p:txBody>
      </p:sp>
    </p:spTree>
  </p:cSld>
  <p:clrMapOvr>
    <a:masterClrMapping/>
  </p:clrMapOvr>
  <p:transition advTm="15000"/>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4 Conector recto"/>
          <p:cNvCxnSpPr/>
          <p:nvPr/>
        </p:nvCxnSpPr>
        <p:spPr>
          <a:xfrm rot="10800000">
            <a:off x="1419225" y="1498600"/>
            <a:ext cx="7715250" cy="15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2" descr="C:\Users\Julian\Downloads\METADATOS\tfile_pic30.gif"/>
          <p:cNvPicPr>
            <a:picLocks noChangeAspect="1" noChangeArrowheads="1"/>
          </p:cNvPicPr>
          <p:nvPr/>
        </p:nvPicPr>
        <p:blipFill>
          <a:blip r:embed="rId2" cstate="print"/>
          <a:srcRect/>
          <a:stretch>
            <a:fillRect/>
          </a:stretch>
        </p:blipFill>
        <p:spPr bwMode="auto">
          <a:xfrm>
            <a:off x="3071802" y="785794"/>
            <a:ext cx="2781300" cy="2314575"/>
          </a:xfrm>
          <a:prstGeom prst="rect">
            <a:avLst/>
          </a:prstGeom>
          <a:noFill/>
        </p:spPr>
      </p:pic>
      <p:sp>
        <p:nvSpPr>
          <p:cNvPr id="8" name="1 Título"/>
          <p:cNvSpPr txBox="1">
            <a:spLocks/>
          </p:cNvSpPr>
          <p:nvPr/>
        </p:nvSpPr>
        <p:spPr bwMode="auto">
          <a:xfrm>
            <a:off x="2786050" y="3143248"/>
            <a:ext cx="3457575" cy="857250"/>
          </a:xfrm>
          <a:prstGeom prst="rect">
            <a:avLst/>
          </a:prstGeom>
          <a:noFill/>
          <a:ln w="9525">
            <a:noFill/>
            <a:miter lim="800000"/>
            <a:headEnd/>
            <a:tailEnd/>
          </a:ln>
        </p:spPr>
        <p:txBody>
          <a:bodyPr anchor="ctr"/>
          <a:lstStyle/>
          <a:p>
            <a:pPr algn="ctr">
              <a:spcBef>
                <a:spcPct val="20000"/>
              </a:spcBef>
            </a:pPr>
            <a:r>
              <a:rPr lang="es-MX" sz="4400" dirty="0">
                <a:latin typeface="Maiandra GD" pitchFamily="34" charset="0"/>
                <a:cs typeface="Arial" pitchFamily="34" charset="0"/>
              </a:rPr>
              <a:t>Gracias … !!!</a:t>
            </a:r>
            <a:endParaRPr lang="es-ES" sz="4400" dirty="0">
              <a:latin typeface="Maiandra GD" pitchFamily="34" charset="0"/>
            </a:endParaRPr>
          </a:p>
        </p:txBody>
      </p:sp>
      <p:sp>
        <p:nvSpPr>
          <p:cNvPr id="9" name="Text Box 6"/>
          <p:cNvSpPr txBox="1">
            <a:spLocks noChangeArrowheads="1"/>
          </p:cNvSpPr>
          <p:nvPr/>
        </p:nvSpPr>
        <p:spPr bwMode="auto">
          <a:xfrm>
            <a:off x="2565052" y="5643578"/>
            <a:ext cx="4167188" cy="781752"/>
          </a:xfrm>
          <a:prstGeom prst="rect">
            <a:avLst/>
          </a:prstGeom>
          <a:noFill/>
          <a:ln w="9525">
            <a:noFill/>
            <a:miter lim="800000"/>
            <a:headEnd/>
            <a:tailEnd/>
          </a:ln>
          <a:effectLst>
            <a:prstShdw prst="shdw17" dist="17961" dir="2700000">
              <a:srgbClr val="4F81BD">
                <a:gamma/>
                <a:shade val="60000"/>
                <a:invGamma/>
              </a:srgbClr>
            </a:prstShdw>
          </a:effectLst>
        </p:spPr>
        <p:txBody>
          <a:bodyPr>
            <a:spAutoFit/>
          </a:bodyPr>
          <a:lstStyle/>
          <a:p>
            <a:pPr marL="0" marR="0" lvl="0" indent="0" algn="ctr" defTabSz="914400" eaLnBrk="1" fontAlgn="auto" latinLnBrk="0" hangingPunct="1">
              <a:lnSpc>
                <a:spcPct val="70000"/>
              </a:lnSpc>
              <a:spcBef>
                <a:spcPct val="50000"/>
              </a:spcBef>
              <a:spcAft>
                <a:spcPts val="0"/>
              </a:spcAft>
              <a:buClrTx/>
              <a:buSzTx/>
              <a:buFontTx/>
              <a:buNone/>
              <a:tabLst/>
              <a:defRPr/>
            </a:pPr>
            <a:r>
              <a:rPr kumimoji="0" lang="es-ES" sz="1600" b="0" i="0" u="none" strike="noStrike" kern="0" cap="none" spc="0" normalizeH="0" baseline="0" noProof="0" dirty="0">
                <a:ln>
                  <a:noFill/>
                </a:ln>
                <a:solidFill>
                  <a:schemeClr val="tx2"/>
                </a:solidFill>
                <a:effectLst/>
                <a:uLnTx/>
                <a:uFillTx/>
                <a:latin typeface="Comic Sans MS" pitchFamily="66" charset="0"/>
              </a:rPr>
              <a:t>Ing. </a:t>
            </a:r>
            <a:r>
              <a:rPr kumimoji="0" lang="es-ES" sz="1600" b="0" i="0" u="none" strike="noStrike" kern="0" cap="none" spc="0" normalizeH="0" baseline="0" noProof="0" dirty="0" smtClean="0">
                <a:ln>
                  <a:noFill/>
                </a:ln>
                <a:solidFill>
                  <a:schemeClr val="tx2"/>
                </a:solidFill>
                <a:effectLst/>
                <a:uLnTx/>
                <a:uFillTx/>
                <a:latin typeface="Comic Sans MS" pitchFamily="66" charset="0"/>
              </a:rPr>
              <a:t>Julián Esteban Londoño</a:t>
            </a:r>
            <a:r>
              <a:rPr kumimoji="0" lang="es-ES" sz="1600" b="0" i="0" u="none" strike="noStrike" kern="0" cap="none" spc="0" normalizeH="0" noProof="0" dirty="0" smtClean="0">
                <a:ln>
                  <a:noFill/>
                </a:ln>
                <a:solidFill>
                  <a:schemeClr val="tx2"/>
                </a:solidFill>
                <a:effectLst/>
                <a:uLnTx/>
                <a:uFillTx/>
                <a:latin typeface="Comic Sans MS" pitchFamily="66" charset="0"/>
              </a:rPr>
              <a:t> V.</a:t>
            </a:r>
            <a:endParaRPr kumimoji="0" lang="es-ES" sz="1600" b="0" i="0" u="none" strike="noStrike" kern="0" cap="none" spc="0" normalizeH="0" baseline="0" noProof="0" dirty="0">
              <a:ln>
                <a:noFill/>
              </a:ln>
              <a:solidFill>
                <a:schemeClr val="tx2"/>
              </a:solidFill>
              <a:effectLst/>
              <a:uLnTx/>
              <a:uFillTx/>
              <a:latin typeface="Comic Sans MS" pitchFamily="66" charset="0"/>
            </a:endParaRPr>
          </a:p>
          <a:p>
            <a:pPr marL="0" marR="0" lvl="0" indent="0" algn="ctr" defTabSz="914400" eaLnBrk="1" fontAlgn="auto" latinLnBrk="0" hangingPunct="1">
              <a:lnSpc>
                <a:spcPct val="70000"/>
              </a:lnSpc>
              <a:spcBef>
                <a:spcPct val="50000"/>
              </a:spcBef>
              <a:spcAft>
                <a:spcPts val="0"/>
              </a:spcAft>
              <a:buClrTx/>
              <a:buSzTx/>
              <a:buFontTx/>
              <a:buNone/>
              <a:tabLst/>
              <a:defRPr/>
            </a:pPr>
            <a:r>
              <a:rPr kumimoji="0" lang="es-ES" sz="1400" b="0" i="0" u="none" strike="noStrike" kern="0" cap="none" spc="0" normalizeH="0" baseline="0" noProof="0" dirty="0" smtClean="0">
                <a:ln>
                  <a:noFill/>
                </a:ln>
                <a:solidFill>
                  <a:schemeClr val="tx2"/>
                </a:solidFill>
                <a:effectLst/>
                <a:uLnTx/>
                <a:uFillTx/>
                <a:latin typeface="Comic Sans MS" pitchFamily="66" charset="0"/>
                <a:hlinkClick r:id="rId3"/>
              </a:rPr>
              <a:t>Julian.londono@cali.gov.co</a:t>
            </a:r>
            <a:endParaRPr kumimoji="0" lang="es-ES" sz="1400" b="0" i="0" u="none" strike="noStrike" kern="0" cap="none" spc="0" normalizeH="0" baseline="0" noProof="0" dirty="0" smtClean="0">
              <a:ln>
                <a:noFill/>
              </a:ln>
              <a:solidFill>
                <a:schemeClr val="tx2"/>
              </a:solidFill>
              <a:effectLst/>
              <a:uLnTx/>
              <a:uFillTx/>
              <a:latin typeface="Comic Sans MS" pitchFamily="66" charset="0"/>
            </a:endParaRPr>
          </a:p>
          <a:p>
            <a:pPr marL="0" marR="0" lvl="0" indent="0" algn="ctr" defTabSz="914400" eaLnBrk="1" fontAlgn="auto" latinLnBrk="0" hangingPunct="1">
              <a:lnSpc>
                <a:spcPct val="70000"/>
              </a:lnSpc>
              <a:spcBef>
                <a:spcPct val="50000"/>
              </a:spcBef>
              <a:spcAft>
                <a:spcPts val="0"/>
              </a:spcAft>
              <a:buClrTx/>
              <a:buSzTx/>
              <a:buFontTx/>
              <a:buNone/>
              <a:tabLst/>
              <a:defRPr/>
            </a:pPr>
            <a:r>
              <a:rPr kumimoji="0" lang="es-ES" sz="1400" b="0" i="0" u="none" strike="noStrike" kern="0" cap="none" spc="0" normalizeH="0" baseline="0" noProof="0" dirty="0" smtClean="0">
                <a:ln>
                  <a:noFill/>
                </a:ln>
                <a:solidFill>
                  <a:schemeClr val="tx2"/>
                </a:solidFill>
                <a:effectLst/>
                <a:uLnTx/>
                <a:uFillTx/>
                <a:latin typeface="Comic Sans MS" pitchFamily="66" charset="0"/>
              </a:rPr>
              <a:t>Julio de 2012</a:t>
            </a:r>
            <a:endParaRPr kumimoji="0" lang="es-ES" sz="1600" b="0" i="0" u="none" strike="noStrike" kern="0" cap="none" spc="0" normalizeH="0" baseline="0" noProof="0" dirty="0">
              <a:ln>
                <a:noFill/>
              </a:ln>
              <a:solidFill>
                <a:schemeClr val="tx2"/>
              </a:solidFill>
              <a:effectLst/>
              <a:uLnTx/>
              <a:uFillTx/>
              <a:latin typeface="Comic Sans MS" pitchFamily="66" charset="0"/>
            </a:endParaRPr>
          </a:p>
        </p:txBody>
      </p:sp>
      <p:sp>
        <p:nvSpPr>
          <p:cNvPr id="7" name="Rectangle 5"/>
          <p:cNvSpPr>
            <a:spLocks noChangeArrowheads="1"/>
          </p:cNvSpPr>
          <p:nvPr/>
        </p:nvSpPr>
        <p:spPr bwMode="auto">
          <a:xfrm>
            <a:off x="6528825" y="5715016"/>
            <a:ext cx="1139519" cy="1123950"/>
          </a:xfrm>
          <a:prstGeom prst="rect">
            <a:avLst/>
          </a:prstGeom>
          <a:solidFill>
            <a:schemeClr val="bg1"/>
          </a:solidFill>
          <a:ln w="9525">
            <a:noFill/>
            <a:miter lim="800000"/>
            <a:headEnd/>
            <a:tailEnd/>
          </a:ln>
        </p:spPr>
        <p:txBody>
          <a:bodyPr wrap="none" anchor="ctr"/>
          <a:lstStyle/>
          <a:p>
            <a:endParaRPr lang="es-ES"/>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2"/>
          <p:cNvSpPr>
            <a:spLocks noChangeArrowheads="1"/>
          </p:cNvSpPr>
          <p:nvPr/>
        </p:nvSpPr>
        <p:spPr bwMode="auto">
          <a:xfrm>
            <a:off x="642910" y="714375"/>
            <a:ext cx="7229475" cy="720725"/>
          </a:xfrm>
          <a:prstGeom prst="rect">
            <a:avLst/>
          </a:prstGeom>
          <a:noFill/>
          <a:ln w="9525" algn="ctr">
            <a:noFill/>
            <a:miter lim="800000"/>
            <a:headEnd/>
            <a:tailEnd/>
          </a:ln>
          <a:effectLst>
            <a:outerShdw dist="17961" dir="2700000" algn="ctr" rotWithShape="0">
              <a:srgbClr val="336699">
                <a:gamma/>
                <a:shade val="60000"/>
                <a:invGamma/>
              </a:srgbClr>
            </a:outerShdw>
          </a:effectLst>
        </p:spPr>
        <p:txBody>
          <a:bodyPr anchor="ctr"/>
          <a:lstStyle/>
          <a:p>
            <a:pPr eaLnBrk="0" hangingPunct="0">
              <a:defRPr/>
            </a:pPr>
            <a:r>
              <a:rPr lang="es-ES" sz="3200" b="1" dirty="0">
                <a:solidFill>
                  <a:srgbClr val="1F497D"/>
                </a:solidFill>
                <a:latin typeface="Comic Sans MS" pitchFamily="66" charset="0"/>
              </a:rPr>
              <a:t>Contenido</a:t>
            </a:r>
          </a:p>
        </p:txBody>
      </p:sp>
      <p:sp>
        <p:nvSpPr>
          <p:cNvPr id="19459" name="Rectangle 3"/>
          <p:cNvSpPr>
            <a:spLocks noChangeArrowheads="1"/>
          </p:cNvSpPr>
          <p:nvPr/>
        </p:nvSpPr>
        <p:spPr bwMode="auto">
          <a:xfrm>
            <a:off x="1143014" y="2208789"/>
            <a:ext cx="5429250" cy="2831544"/>
          </a:xfrm>
          <a:prstGeom prst="rect">
            <a:avLst/>
          </a:prstGeom>
          <a:noFill/>
          <a:ln w="9525">
            <a:noFill/>
            <a:miter lim="800000"/>
            <a:headEnd/>
            <a:tailEnd/>
          </a:ln>
        </p:spPr>
        <p:txBody>
          <a:bodyPr anchor="ctr">
            <a:spAutoFit/>
          </a:bodyPr>
          <a:lstStyle/>
          <a:p>
            <a:pPr algn="just" eaLnBrk="0" hangingPunct="0">
              <a:buFont typeface="Wingdings" pitchFamily="2" charset="2"/>
              <a:buChar char="ü"/>
              <a:defRPr/>
            </a:pPr>
            <a:r>
              <a:rPr lang="es-ES" dirty="0">
                <a:solidFill>
                  <a:prstClr val="black"/>
                </a:solidFill>
                <a:latin typeface="Comic Sans MS" pitchFamily="66" charset="0"/>
              </a:rPr>
              <a:t>Conceptos Básicos.</a:t>
            </a:r>
          </a:p>
          <a:p>
            <a:pPr algn="just" eaLnBrk="0" hangingPunct="0">
              <a:buFont typeface="Wingdings" pitchFamily="2" charset="2"/>
              <a:buChar char="ü"/>
              <a:defRPr/>
            </a:pPr>
            <a:endParaRPr lang="es-ES" dirty="0">
              <a:solidFill>
                <a:prstClr val="black"/>
              </a:solidFill>
              <a:latin typeface="Comic Sans MS" pitchFamily="66" charset="0"/>
            </a:endParaRPr>
          </a:p>
          <a:p>
            <a:pPr algn="just" eaLnBrk="0" hangingPunct="0">
              <a:buFont typeface="Wingdings" pitchFamily="2" charset="2"/>
              <a:buChar char="ü"/>
              <a:defRPr/>
            </a:pPr>
            <a:r>
              <a:rPr lang="es-ES" dirty="0">
                <a:solidFill>
                  <a:prstClr val="black"/>
                </a:solidFill>
                <a:latin typeface="Comic Sans MS" pitchFamily="66" charset="0"/>
              </a:rPr>
              <a:t>Proceso de Desarrollo de Estándares de IG.</a:t>
            </a:r>
          </a:p>
          <a:p>
            <a:pPr algn="just" eaLnBrk="0" hangingPunct="0">
              <a:buFont typeface="Wingdings" pitchFamily="2" charset="2"/>
              <a:buChar char="ü"/>
              <a:defRPr/>
            </a:pPr>
            <a:endParaRPr lang="es-ES" dirty="0">
              <a:solidFill>
                <a:prstClr val="black"/>
              </a:solidFill>
              <a:latin typeface="Comic Sans MS" pitchFamily="66" charset="0"/>
            </a:endParaRPr>
          </a:p>
          <a:p>
            <a:pPr algn="just" eaLnBrk="0" hangingPunct="0">
              <a:buFont typeface="Wingdings" pitchFamily="2" charset="2"/>
              <a:buChar char="ü"/>
              <a:defRPr/>
            </a:pPr>
            <a:r>
              <a:rPr lang="es-ES" dirty="0" smtClean="0">
                <a:solidFill>
                  <a:prstClr val="black"/>
                </a:solidFill>
                <a:latin typeface="Comic Sans MS" pitchFamily="66" charset="0"/>
              </a:rPr>
              <a:t>Avances </a:t>
            </a:r>
            <a:r>
              <a:rPr lang="es-ES" dirty="0">
                <a:solidFill>
                  <a:prstClr val="black"/>
                </a:solidFill>
                <a:latin typeface="Comic Sans MS" pitchFamily="66" charset="0"/>
              </a:rPr>
              <a:t>de Estándares Nacionales de IG</a:t>
            </a:r>
            <a:r>
              <a:rPr lang="es-ES" dirty="0" smtClean="0">
                <a:solidFill>
                  <a:prstClr val="black"/>
                </a:solidFill>
                <a:latin typeface="Comic Sans MS" pitchFamily="66" charset="0"/>
              </a:rPr>
              <a:t>.</a:t>
            </a:r>
          </a:p>
          <a:p>
            <a:pPr algn="just" eaLnBrk="0" hangingPunct="0">
              <a:buFont typeface="Wingdings" pitchFamily="2" charset="2"/>
              <a:buChar char="ü"/>
              <a:defRPr/>
            </a:pPr>
            <a:endParaRPr lang="es-ES" dirty="0" smtClean="0">
              <a:solidFill>
                <a:prstClr val="black"/>
              </a:solidFill>
              <a:latin typeface="Comic Sans MS" pitchFamily="66" charset="0"/>
            </a:endParaRPr>
          </a:p>
          <a:p>
            <a:pPr algn="just" eaLnBrk="0" hangingPunct="0">
              <a:buFont typeface="Wingdings" pitchFamily="2" charset="2"/>
              <a:buChar char="ü"/>
              <a:defRPr/>
            </a:pPr>
            <a:r>
              <a:rPr lang="es-CO" dirty="0" smtClean="0">
                <a:solidFill>
                  <a:prstClr val="black"/>
                </a:solidFill>
                <a:latin typeface="Comic Sans MS" pitchFamily="66" charset="0"/>
              </a:rPr>
              <a:t>Metas para el proceso de adopción de Estándares 2012 - 2016</a:t>
            </a:r>
          </a:p>
          <a:p>
            <a:pPr algn="just" eaLnBrk="0" hangingPunct="0">
              <a:buFont typeface="Wingdings" pitchFamily="2" charset="2"/>
              <a:buChar char="ü"/>
              <a:defRPr/>
            </a:pPr>
            <a:endParaRPr lang="es-ES" dirty="0">
              <a:solidFill>
                <a:prstClr val="black"/>
              </a:solidFill>
              <a:latin typeface="Comic Sans MS" pitchFamily="66" charset="0"/>
            </a:endParaRPr>
          </a:p>
          <a:p>
            <a:pPr algn="just" eaLnBrk="0" hangingPunct="0">
              <a:buFont typeface="Wingdings" pitchFamily="2" charset="2"/>
              <a:buChar char="ü"/>
              <a:defRPr/>
            </a:pPr>
            <a:endParaRPr lang="es-ES" sz="1600" dirty="0">
              <a:solidFill>
                <a:prstClr val="black"/>
              </a:solidFill>
              <a:latin typeface="Comic Sans MS" pitchFamily="66" charset="0"/>
            </a:endParaRPr>
          </a:p>
        </p:txBody>
      </p:sp>
      <p:grpSp>
        <p:nvGrpSpPr>
          <p:cNvPr id="2" name="Group 4"/>
          <p:cNvGrpSpPr>
            <a:grpSpLocks/>
          </p:cNvGrpSpPr>
          <p:nvPr/>
        </p:nvGrpSpPr>
        <p:grpSpPr bwMode="auto">
          <a:xfrm>
            <a:off x="6786563" y="2286000"/>
            <a:ext cx="2214562" cy="3071813"/>
            <a:chOff x="4014" y="1616"/>
            <a:chExt cx="1406" cy="1795"/>
          </a:xfrm>
        </p:grpSpPr>
        <p:pic>
          <p:nvPicPr>
            <p:cNvPr id="17413" name="Picture 5" descr="128"/>
            <p:cNvPicPr>
              <a:picLocks noChangeAspect="1" noChangeArrowheads="1"/>
            </p:cNvPicPr>
            <p:nvPr/>
          </p:nvPicPr>
          <p:blipFill>
            <a:blip r:embed="rId2" cstate="print"/>
            <a:srcRect/>
            <a:stretch>
              <a:fillRect/>
            </a:stretch>
          </p:blipFill>
          <p:spPr bwMode="auto">
            <a:xfrm>
              <a:off x="4214" y="2205"/>
              <a:ext cx="1206" cy="1206"/>
            </a:xfrm>
            <a:prstGeom prst="rect">
              <a:avLst/>
            </a:prstGeom>
            <a:noFill/>
            <a:ln w="9525">
              <a:noFill/>
              <a:miter lim="800000"/>
              <a:headEnd/>
              <a:tailEnd/>
            </a:ln>
          </p:spPr>
        </p:pic>
        <p:pic>
          <p:nvPicPr>
            <p:cNvPr id="17414" name="Picture 6" descr="Presentation-Software-128x128"/>
            <p:cNvPicPr>
              <a:picLocks noChangeAspect="1" noChangeArrowheads="1"/>
            </p:cNvPicPr>
            <p:nvPr/>
          </p:nvPicPr>
          <p:blipFill>
            <a:blip r:embed="rId3" cstate="print"/>
            <a:srcRect/>
            <a:stretch>
              <a:fillRect/>
            </a:stretch>
          </p:blipFill>
          <p:spPr bwMode="auto">
            <a:xfrm>
              <a:off x="4014" y="1616"/>
              <a:ext cx="1179" cy="1179"/>
            </a:xfrm>
            <a:prstGeom prst="rect">
              <a:avLst/>
            </a:prstGeom>
            <a:noFill/>
            <a:ln w="9525">
              <a:noFill/>
              <a:miter lim="800000"/>
              <a:headEnd/>
              <a:tailEnd/>
            </a:ln>
          </p:spPr>
        </p:pic>
      </p:grpSp>
      <p:sp>
        <p:nvSpPr>
          <p:cNvPr id="8"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GENERALIDADES</a:t>
            </a:r>
            <a:endParaRPr lang="es-ES" sz="1400" u="sng" dirty="0">
              <a:solidFill>
                <a:srgbClr val="953735"/>
              </a:solidFill>
              <a:latin typeface="Bauhaus 93" pitchFamily="82" charset="0"/>
            </a:endParaRPr>
          </a:p>
        </p:txBody>
      </p:sp>
    </p:spTree>
  </p:cSld>
  <p:clrMapOvr>
    <a:masterClrMapping/>
  </p:clrMapOvr>
  <p:transition advTm="1500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3"/>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en-US">
              <a:solidFill>
                <a:prstClr val="black"/>
              </a:solidFill>
              <a:latin typeface="Arial" pitchFamily="34" charset="0"/>
            </a:endParaRPr>
          </a:p>
        </p:txBody>
      </p:sp>
      <p:sp>
        <p:nvSpPr>
          <p:cNvPr id="9" name="Rectangle 3"/>
          <p:cNvSpPr txBox="1">
            <a:spLocks noChangeArrowheads="1"/>
          </p:cNvSpPr>
          <p:nvPr/>
        </p:nvSpPr>
        <p:spPr>
          <a:xfrm>
            <a:off x="714401" y="1785938"/>
            <a:ext cx="7500937" cy="1214437"/>
          </a:xfrm>
          <a:prstGeom prst="rect">
            <a:avLst/>
          </a:prstGeom>
        </p:spPr>
        <p:txBody>
          <a:bodyPr>
            <a:normAutofit/>
          </a:bodyPr>
          <a:lstStyle/>
          <a:p>
            <a:pPr fontAlgn="auto">
              <a:spcBef>
                <a:spcPct val="20000"/>
              </a:spcBef>
              <a:spcAft>
                <a:spcPts val="0"/>
              </a:spcAft>
              <a:buClr>
                <a:srgbClr val="9BBB59"/>
              </a:buClr>
              <a:buSzPct val="95000"/>
              <a:defRPr/>
            </a:pPr>
            <a:r>
              <a:rPr lang="es-ES_tradnl" dirty="0">
                <a:solidFill>
                  <a:prstClr val="black"/>
                </a:solidFill>
                <a:latin typeface="Comic Sans MS" pitchFamily="66" charset="0"/>
              </a:rPr>
              <a:t>Acuerdos documentados que contienen especificaciones técnicas o criterios precisos que son utilizados consistentemente para asegurar que los materiales, productos, procesos y servicios cumplen con su propósito. </a:t>
            </a:r>
            <a:endParaRPr lang="es-ES" dirty="0">
              <a:solidFill>
                <a:prstClr val="black"/>
              </a:solidFill>
              <a:latin typeface="Comic Sans MS" pitchFamily="66" charset="0"/>
            </a:endParaRPr>
          </a:p>
        </p:txBody>
      </p:sp>
      <p:grpSp>
        <p:nvGrpSpPr>
          <p:cNvPr id="2" name="Group 16"/>
          <p:cNvGrpSpPr>
            <a:grpSpLocks/>
          </p:cNvGrpSpPr>
          <p:nvPr/>
        </p:nvGrpSpPr>
        <p:grpSpPr bwMode="auto">
          <a:xfrm>
            <a:off x="3500438" y="3357563"/>
            <a:ext cx="3214687" cy="3000375"/>
            <a:chOff x="703" y="1797"/>
            <a:chExt cx="1591" cy="1588"/>
          </a:xfrm>
        </p:grpSpPr>
        <p:pic>
          <p:nvPicPr>
            <p:cNvPr id="22534" name="Picture 17" descr="bookmark-128x128"/>
            <p:cNvPicPr>
              <a:picLocks noChangeAspect="1" noChangeArrowheads="1"/>
            </p:cNvPicPr>
            <p:nvPr/>
          </p:nvPicPr>
          <p:blipFill>
            <a:blip r:embed="rId3" cstate="print"/>
            <a:srcRect/>
            <a:stretch>
              <a:fillRect/>
            </a:stretch>
          </p:blipFill>
          <p:spPr bwMode="auto">
            <a:xfrm>
              <a:off x="703" y="1797"/>
              <a:ext cx="864" cy="864"/>
            </a:xfrm>
            <a:prstGeom prst="rect">
              <a:avLst/>
            </a:prstGeom>
            <a:noFill/>
            <a:ln w="9525">
              <a:noFill/>
              <a:miter lim="800000"/>
              <a:headEnd/>
              <a:tailEnd/>
            </a:ln>
          </p:spPr>
        </p:pic>
        <p:pic>
          <p:nvPicPr>
            <p:cNvPr id="22535" name="Picture 18" descr="write-document-128x128"/>
            <p:cNvPicPr>
              <a:picLocks noChangeAspect="1" noChangeArrowheads="1"/>
            </p:cNvPicPr>
            <p:nvPr/>
          </p:nvPicPr>
          <p:blipFill>
            <a:blip r:embed="rId4" cstate="print"/>
            <a:srcRect/>
            <a:stretch>
              <a:fillRect/>
            </a:stretch>
          </p:blipFill>
          <p:spPr bwMode="auto">
            <a:xfrm>
              <a:off x="1338" y="1933"/>
              <a:ext cx="956" cy="956"/>
            </a:xfrm>
            <a:prstGeom prst="rect">
              <a:avLst/>
            </a:prstGeom>
            <a:noFill/>
            <a:ln w="9525">
              <a:noFill/>
              <a:miter lim="800000"/>
              <a:headEnd/>
              <a:tailEnd/>
            </a:ln>
          </p:spPr>
        </p:pic>
        <p:pic>
          <p:nvPicPr>
            <p:cNvPr id="22536" name="Picture 19" descr="System-Map-256x256"/>
            <p:cNvPicPr>
              <a:picLocks noChangeAspect="1" noChangeArrowheads="1"/>
            </p:cNvPicPr>
            <p:nvPr/>
          </p:nvPicPr>
          <p:blipFill>
            <a:blip r:embed="rId5" cstate="print"/>
            <a:srcRect/>
            <a:stretch>
              <a:fillRect/>
            </a:stretch>
          </p:blipFill>
          <p:spPr bwMode="auto">
            <a:xfrm>
              <a:off x="748" y="2017"/>
              <a:ext cx="1368" cy="1368"/>
            </a:xfrm>
            <a:prstGeom prst="rect">
              <a:avLst/>
            </a:prstGeom>
            <a:noFill/>
            <a:ln w="9525">
              <a:noFill/>
              <a:miter lim="800000"/>
              <a:headEnd/>
              <a:tailEnd/>
            </a:ln>
          </p:spPr>
        </p:pic>
      </p:grpSp>
      <p:sp>
        <p:nvSpPr>
          <p:cNvPr id="12"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GENERALIDADES</a:t>
            </a:r>
            <a:endParaRPr lang="es-ES" sz="1400" u="sng" dirty="0">
              <a:solidFill>
                <a:srgbClr val="953735"/>
              </a:solidFill>
              <a:latin typeface="Bauhaus 93" pitchFamily="82" charset="0"/>
            </a:endParaRPr>
          </a:p>
        </p:txBody>
      </p:sp>
      <p:sp>
        <p:nvSpPr>
          <p:cNvPr id="13" name="Rectangle 2"/>
          <p:cNvSpPr>
            <a:spLocks noChangeArrowheads="1"/>
          </p:cNvSpPr>
          <p:nvPr/>
        </p:nvSpPr>
        <p:spPr bwMode="auto">
          <a:xfrm>
            <a:off x="642910" y="714375"/>
            <a:ext cx="7229475" cy="720725"/>
          </a:xfrm>
          <a:prstGeom prst="rect">
            <a:avLst/>
          </a:prstGeom>
          <a:noFill/>
          <a:ln w="9525" algn="ctr">
            <a:noFill/>
            <a:miter lim="800000"/>
            <a:headEnd/>
            <a:tailEnd/>
          </a:ln>
          <a:effectLst>
            <a:outerShdw dist="17961" dir="2700000" algn="ctr" rotWithShape="0">
              <a:srgbClr val="336699">
                <a:gamma/>
                <a:shade val="60000"/>
                <a:invGamma/>
              </a:srgbClr>
            </a:outerShdw>
          </a:effectLst>
        </p:spPr>
        <p:txBody>
          <a:bodyPr anchor="ctr"/>
          <a:lstStyle/>
          <a:p>
            <a:pPr eaLnBrk="0" hangingPunct="0">
              <a:defRPr/>
            </a:pPr>
            <a:r>
              <a:rPr lang="es-ES" sz="3200" b="1" dirty="0">
                <a:solidFill>
                  <a:srgbClr val="1F497D"/>
                </a:solidFill>
                <a:latin typeface="Maiandra GD" pitchFamily="34" charset="0"/>
              </a:rPr>
              <a:t>¿Qué es un Estándar?</a:t>
            </a:r>
          </a:p>
        </p:txBody>
      </p:sp>
    </p:spTree>
  </p:cSld>
  <p:clrMapOvr>
    <a:masterClrMapping/>
  </p:clrMapOvr>
  <p:transition advTm="1500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1000156" y="1500188"/>
            <a:ext cx="8001000" cy="714375"/>
          </a:xfrm>
          <a:prstGeom prst="rect">
            <a:avLst/>
          </a:prstGeom>
          <a:noFill/>
          <a:ln w="9525">
            <a:noFill/>
            <a:miter lim="800000"/>
            <a:headEnd/>
            <a:tailEnd/>
          </a:ln>
        </p:spPr>
        <p:txBody>
          <a:bodyPr/>
          <a:lstStyle/>
          <a:p>
            <a:pPr marL="742950" lvl="1" indent="-285750" eaLnBrk="0" hangingPunct="0">
              <a:spcBef>
                <a:spcPct val="50000"/>
              </a:spcBef>
              <a:buClr>
                <a:srgbClr val="000099"/>
              </a:buClr>
              <a:defRPr/>
            </a:pPr>
            <a:r>
              <a:rPr lang="es-MX" dirty="0">
                <a:solidFill>
                  <a:prstClr val="black"/>
                </a:solidFill>
                <a:latin typeface="Comic Sans MS" pitchFamily="66" charset="0"/>
              </a:rPr>
              <a:t>Entregar un lenguaje común, para lograr una comunicación que facilite el entendimiento entre distintos ACTORES</a:t>
            </a:r>
          </a:p>
          <a:p>
            <a:pPr marL="742950" lvl="1" indent="-285750" eaLnBrk="0" hangingPunct="0">
              <a:spcBef>
                <a:spcPct val="20000"/>
              </a:spcBef>
              <a:buClr>
                <a:srgbClr val="000099"/>
              </a:buClr>
              <a:buFont typeface="Wingdings" pitchFamily="2" charset="2"/>
              <a:buNone/>
              <a:defRPr/>
            </a:pPr>
            <a:endParaRPr lang="es-MX" sz="2600" dirty="0">
              <a:solidFill>
                <a:prstClr val="black"/>
              </a:solidFill>
              <a:latin typeface="Comic Sans MS" pitchFamily="66" charset="0"/>
            </a:endParaRPr>
          </a:p>
        </p:txBody>
      </p:sp>
      <p:pic>
        <p:nvPicPr>
          <p:cNvPr id="18435" name="4 Imagen"/>
          <p:cNvPicPr>
            <a:picLocks noChangeAspect="1" noChangeArrowheads="1"/>
          </p:cNvPicPr>
          <p:nvPr/>
        </p:nvPicPr>
        <p:blipFill>
          <a:blip r:embed="rId3" cstate="print">
            <a:clrChange>
              <a:clrFrom>
                <a:srgbClr val="FFFFFF"/>
              </a:clrFrom>
              <a:clrTo>
                <a:srgbClr val="FFFFFF">
                  <a:alpha val="0"/>
                </a:srgbClr>
              </a:clrTo>
            </a:clrChange>
          </a:blip>
          <a:srcRect l="19099" t="35347" r="17162" b="19940"/>
          <a:stretch>
            <a:fillRect/>
          </a:stretch>
        </p:blipFill>
        <p:spPr bwMode="auto">
          <a:xfrm>
            <a:off x="1500166" y="2643182"/>
            <a:ext cx="6862762" cy="3643312"/>
          </a:xfrm>
          <a:prstGeom prst="rect">
            <a:avLst/>
          </a:prstGeom>
          <a:noFill/>
          <a:ln w="9525">
            <a:noFill/>
            <a:miter lim="800000"/>
            <a:headEnd/>
            <a:tailEnd/>
          </a:ln>
        </p:spPr>
      </p:pic>
      <p:sp>
        <p:nvSpPr>
          <p:cNvPr id="6" name="Rectangle 2"/>
          <p:cNvSpPr>
            <a:spLocks noChangeArrowheads="1"/>
          </p:cNvSpPr>
          <p:nvPr/>
        </p:nvSpPr>
        <p:spPr bwMode="auto">
          <a:xfrm>
            <a:off x="714348" y="714375"/>
            <a:ext cx="7229475" cy="720725"/>
          </a:xfrm>
          <a:prstGeom prst="rect">
            <a:avLst/>
          </a:prstGeom>
          <a:noFill/>
          <a:ln w="9525" algn="ctr">
            <a:noFill/>
            <a:miter lim="800000"/>
            <a:headEnd/>
            <a:tailEnd/>
          </a:ln>
          <a:effectLst>
            <a:outerShdw dist="17961" dir="2700000" algn="ctr" rotWithShape="0">
              <a:srgbClr val="336699">
                <a:gamma/>
                <a:shade val="60000"/>
                <a:invGamma/>
              </a:srgbClr>
            </a:outerShdw>
          </a:effectLst>
        </p:spPr>
        <p:txBody>
          <a:bodyPr anchor="ctr"/>
          <a:lstStyle/>
          <a:p>
            <a:pPr eaLnBrk="0" hangingPunct="0">
              <a:defRPr/>
            </a:pPr>
            <a:r>
              <a:rPr lang="es-ES" sz="3200" b="1" dirty="0">
                <a:solidFill>
                  <a:srgbClr val="1F497D"/>
                </a:solidFill>
                <a:latin typeface="Maiandra GD" pitchFamily="34" charset="0"/>
              </a:rPr>
              <a:t>¿Qué es un Estándar?</a:t>
            </a:r>
          </a:p>
        </p:txBody>
      </p:sp>
      <p:sp>
        <p:nvSpPr>
          <p:cNvPr id="10"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GENERALIDADES</a:t>
            </a:r>
            <a:endParaRPr lang="es-ES" sz="1400" u="sng" dirty="0">
              <a:solidFill>
                <a:srgbClr val="953735"/>
              </a:solidFill>
              <a:latin typeface="Bauhaus 93" pitchFamily="82" charset="0"/>
            </a:endParaRPr>
          </a:p>
        </p:txBody>
      </p:sp>
    </p:spTree>
  </p:cSld>
  <p:clrMapOvr>
    <a:masterClrMapping/>
  </p:clrMapOvr>
  <p:transition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childTnLst>
                                    <p:set>
                                      <p:cBhvr>
                                        <p:cTn id="6" dur="1" fill="hold">
                                          <p:stCondLst>
                                            <p:cond delay="499"/>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1"/>
          <p:cNvPicPr>
            <a:picLocks noChangeAspect="1" noChangeArrowheads="1"/>
          </p:cNvPicPr>
          <p:nvPr/>
        </p:nvPicPr>
        <p:blipFill>
          <a:blip r:embed="rId3" cstate="print"/>
          <a:srcRect/>
          <a:stretch>
            <a:fillRect/>
          </a:stretch>
        </p:blipFill>
        <p:spPr bwMode="auto">
          <a:xfrm>
            <a:off x="1643042" y="1500174"/>
            <a:ext cx="5500705" cy="3977097"/>
          </a:xfrm>
          <a:prstGeom prst="rect">
            <a:avLst/>
          </a:prstGeom>
          <a:noFill/>
          <a:ln w="9525">
            <a:noFill/>
            <a:miter lim="800000"/>
            <a:headEnd/>
            <a:tailEnd/>
          </a:ln>
        </p:spPr>
      </p:pic>
      <p:sp>
        <p:nvSpPr>
          <p:cNvPr id="5" name="7 Marcador de contenido"/>
          <p:cNvSpPr txBox="1">
            <a:spLocks/>
          </p:cNvSpPr>
          <p:nvPr/>
        </p:nvSpPr>
        <p:spPr>
          <a:xfrm>
            <a:off x="1571625" y="5500702"/>
            <a:ext cx="5929313" cy="428625"/>
          </a:xfrm>
          <a:prstGeom prst="rect">
            <a:avLst/>
          </a:prstGeom>
        </p:spPr>
        <p:txBody>
          <a:bodyPr/>
          <a:lstStyle/>
          <a:p>
            <a:pPr marL="342900" indent="-342900" algn="ctr" eaLnBrk="0" hangingPunct="0">
              <a:spcBef>
                <a:spcPct val="20000"/>
              </a:spcBef>
              <a:defRPr/>
            </a:pPr>
            <a:r>
              <a:rPr lang="es-CO" b="1" dirty="0">
                <a:solidFill>
                  <a:prstClr val="black"/>
                </a:solidFill>
                <a:latin typeface="Comic Sans MS" pitchFamily="66" charset="0"/>
              </a:rPr>
              <a:t>Normalizar</a:t>
            </a:r>
            <a:r>
              <a:rPr lang="en-GB" b="1" dirty="0">
                <a:solidFill>
                  <a:prstClr val="black"/>
                </a:solidFill>
                <a:latin typeface="Comic Sans MS" pitchFamily="66" charset="0"/>
              </a:rPr>
              <a:t> no </a:t>
            </a:r>
            <a:r>
              <a:rPr lang="es-CO" b="1" dirty="0">
                <a:solidFill>
                  <a:prstClr val="black"/>
                </a:solidFill>
                <a:latin typeface="Comic Sans MS" pitchFamily="66" charset="0"/>
              </a:rPr>
              <a:t>significa</a:t>
            </a:r>
            <a:r>
              <a:rPr lang="en-GB" b="1" dirty="0">
                <a:solidFill>
                  <a:prstClr val="black"/>
                </a:solidFill>
                <a:latin typeface="Comic Sans MS" pitchFamily="66" charset="0"/>
              </a:rPr>
              <a:t> </a:t>
            </a:r>
            <a:r>
              <a:rPr lang="es-CO" b="1" dirty="0">
                <a:solidFill>
                  <a:prstClr val="black"/>
                </a:solidFill>
                <a:latin typeface="Comic Sans MS" pitchFamily="66" charset="0"/>
              </a:rPr>
              <a:t>perder</a:t>
            </a:r>
            <a:r>
              <a:rPr lang="en-GB" b="1" dirty="0">
                <a:solidFill>
                  <a:prstClr val="black"/>
                </a:solidFill>
                <a:latin typeface="Comic Sans MS" pitchFamily="66" charset="0"/>
              </a:rPr>
              <a:t> </a:t>
            </a:r>
            <a:r>
              <a:rPr lang="es-CO" b="1" dirty="0">
                <a:solidFill>
                  <a:prstClr val="black"/>
                </a:solidFill>
                <a:latin typeface="Comic Sans MS" pitchFamily="66" charset="0"/>
              </a:rPr>
              <a:t>identidad</a:t>
            </a:r>
            <a:endParaRPr lang="es-CO" sz="3200" dirty="0">
              <a:solidFill>
                <a:prstClr val="black"/>
              </a:solidFill>
              <a:latin typeface="Comic Sans MS" pitchFamily="66" charset="0"/>
            </a:endParaRPr>
          </a:p>
        </p:txBody>
      </p:sp>
      <p:sp>
        <p:nvSpPr>
          <p:cNvPr id="8" name="Rectangle 2"/>
          <p:cNvSpPr>
            <a:spLocks noChangeArrowheads="1"/>
          </p:cNvSpPr>
          <p:nvPr/>
        </p:nvSpPr>
        <p:spPr bwMode="auto">
          <a:xfrm>
            <a:off x="785786" y="714375"/>
            <a:ext cx="7229475" cy="720725"/>
          </a:xfrm>
          <a:prstGeom prst="rect">
            <a:avLst/>
          </a:prstGeom>
          <a:noFill/>
          <a:ln w="9525" algn="ctr">
            <a:noFill/>
            <a:miter lim="800000"/>
            <a:headEnd/>
            <a:tailEnd/>
          </a:ln>
          <a:effectLst>
            <a:outerShdw dist="17961" dir="2700000" algn="ctr" rotWithShape="0">
              <a:srgbClr val="336699">
                <a:gamma/>
                <a:shade val="60000"/>
                <a:invGamma/>
              </a:srgbClr>
            </a:outerShdw>
          </a:effectLst>
        </p:spPr>
        <p:txBody>
          <a:bodyPr anchor="ctr"/>
          <a:lstStyle/>
          <a:p>
            <a:pPr eaLnBrk="0" hangingPunct="0">
              <a:defRPr/>
            </a:pPr>
            <a:r>
              <a:rPr lang="es-ES" sz="3200" b="1" dirty="0">
                <a:solidFill>
                  <a:srgbClr val="1F497D"/>
                </a:solidFill>
                <a:latin typeface="Maiandra GD" pitchFamily="34" charset="0"/>
              </a:rPr>
              <a:t>¿Qué es un Estándar?</a:t>
            </a:r>
          </a:p>
        </p:txBody>
      </p:sp>
      <p:sp>
        <p:nvSpPr>
          <p:cNvPr id="9"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GENERALIDADES</a:t>
            </a:r>
            <a:endParaRPr lang="es-ES" sz="1400" u="sng" dirty="0">
              <a:solidFill>
                <a:srgbClr val="953735"/>
              </a:solidFill>
              <a:latin typeface="Bauhaus 93" pitchFamily="82" charset="0"/>
            </a:endParaRPr>
          </a:p>
        </p:txBody>
      </p:sp>
    </p:spTree>
  </p:cSld>
  <p:clrMapOvr>
    <a:masterClrMapping/>
  </p:clrMapOvr>
  <p:transition advTm="15000"/>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en-US">
              <a:solidFill>
                <a:prstClr val="black"/>
              </a:solidFill>
              <a:latin typeface="Arial" pitchFamily="34" charset="0"/>
            </a:endParaRPr>
          </a:p>
        </p:txBody>
      </p:sp>
      <p:sp>
        <p:nvSpPr>
          <p:cNvPr id="9" name="Rectangle 3"/>
          <p:cNvSpPr txBox="1">
            <a:spLocks noChangeArrowheads="1"/>
          </p:cNvSpPr>
          <p:nvPr/>
        </p:nvSpPr>
        <p:spPr>
          <a:xfrm>
            <a:off x="785786" y="1714509"/>
            <a:ext cx="7500937" cy="3000375"/>
          </a:xfrm>
          <a:prstGeom prst="rect">
            <a:avLst/>
          </a:prstGeom>
        </p:spPr>
        <p:txBody>
          <a:bodyPr>
            <a:normAutofit/>
          </a:bodyPr>
          <a:lstStyle/>
          <a:p>
            <a:pPr>
              <a:defRPr/>
            </a:pPr>
            <a:r>
              <a:rPr lang="es-ES" dirty="0">
                <a:solidFill>
                  <a:prstClr val="black"/>
                </a:solidFill>
                <a:latin typeface="Comic Sans MS" pitchFamily="66" charset="0"/>
              </a:rPr>
              <a:t>Los Estándares persiguen fundamentalmente tres objetivos:</a:t>
            </a:r>
          </a:p>
          <a:p>
            <a:pPr>
              <a:defRPr/>
            </a:pPr>
            <a:endParaRPr lang="es-ES" dirty="0">
              <a:solidFill>
                <a:prstClr val="black"/>
              </a:solidFill>
              <a:latin typeface="Comic Sans MS" pitchFamily="66" charset="0"/>
            </a:endParaRPr>
          </a:p>
          <a:p>
            <a:pPr>
              <a:buFont typeface="Wingdings" pitchFamily="2" charset="2"/>
              <a:buChar char="ü"/>
              <a:defRPr/>
            </a:pPr>
            <a:r>
              <a:rPr lang="es-ES" dirty="0">
                <a:solidFill>
                  <a:prstClr val="black"/>
                </a:solidFill>
                <a:latin typeface="Comic Sans MS" pitchFamily="66" charset="0"/>
              </a:rPr>
              <a:t>Simplificación: Se trata de reducir los modelos quedándose únicamente con los más necesarios. </a:t>
            </a:r>
          </a:p>
          <a:p>
            <a:pPr>
              <a:buFont typeface="Wingdings" pitchFamily="2" charset="2"/>
              <a:buChar char="ü"/>
              <a:defRPr/>
            </a:pPr>
            <a:endParaRPr lang="es-ES" dirty="0">
              <a:solidFill>
                <a:prstClr val="black"/>
              </a:solidFill>
              <a:latin typeface="Comic Sans MS" pitchFamily="66" charset="0"/>
            </a:endParaRPr>
          </a:p>
          <a:p>
            <a:pPr>
              <a:buFont typeface="Wingdings" pitchFamily="2" charset="2"/>
              <a:buChar char="ü"/>
              <a:defRPr/>
            </a:pPr>
            <a:r>
              <a:rPr lang="es-ES" dirty="0">
                <a:solidFill>
                  <a:prstClr val="black"/>
                </a:solidFill>
                <a:latin typeface="Comic Sans MS" pitchFamily="66" charset="0"/>
              </a:rPr>
              <a:t>Unificación: Para permitir el intercambio a un nivel determinado. </a:t>
            </a:r>
          </a:p>
          <a:p>
            <a:pPr>
              <a:buFont typeface="Wingdings" pitchFamily="2" charset="2"/>
              <a:buChar char="ü"/>
              <a:defRPr/>
            </a:pPr>
            <a:endParaRPr lang="es-ES" dirty="0">
              <a:solidFill>
                <a:prstClr val="black"/>
              </a:solidFill>
              <a:latin typeface="Comic Sans MS" pitchFamily="66" charset="0"/>
            </a:endParaRPr>
          </a:p>
          <a:p>
            <a:pPr>
              <a:buFont typeface="Wingdings" pitchFamily="2" charset="2"/>
              <a:buChar char="ü"/>
              <a:defRPr/>
            </a:pPr>
            <a:r>
              <a:rPr lang="es-ES" dirty="0">
                <a:solidFill>
                  <a:prstClr val="black"/>
                </a:solidFill>
                <a:latin typeface="Comic Sans MS" pitchFamily="66" charset="0"/>
              </a:rPr>
              <a:t>Especificación: Se persigue evitar errores de identificación creando un lenguaje claro y preciso.</a:t>
            </a:r>
            <a:endParaRPr lang="es-CO" dirty="0">
              <a:solidFill>
                <a:prstClr val="black"/>
              </a:solidFill>
              <a:latin typeface="Comic Sans MS" pitchFamily="66" charset="0"/>
            </a:endParaRPr>
          </a:p>
          <a:p>
            <a:pPr algn="ctr" fontAlgn="auto">
              <a:spcBef>
                <a:spcPct val="20000"/>
              </a:spcBef>
              <a:spcAft>
                <a:spcPts val="0"/>
              </a:spcAft>
              <a:buClr>
                <a:srgbClr val="9BBB59"/>
              </a:buClr>
              <a:buSzPct val="95000"/>
              <a:buFont typeface="Wingdings 2"/>
              <a:buNone/>
              <a:defRPr/>
            </a:pPr>
            <a:endParaRPr lang="es-ES" dirty="0">
              <a:solidFill>
                <a:prstClr val="black"/>
              </a:solidFill>
              <a:latin typeface="Comic Sans MS" pitchFamily="66" charset="0"/>
            </a:endParaRPr>
          </a:p>
        </p:txBody>
      </p:sp>
      <p:sp>
        <p:nvSpPr>
          <p:cNvPr id="7" name="Rectangle 2"/>
          <p:cNvSpPr>
            <a:spLocks noChangeArrowheads="1"/>
          </p:cNvSpPr>
          <p:nvPr/>
        </p:nvSpPr>
        <p:spPr bwMode="auto">
          <a:xfrm>
            <a:off x="714348" y="850887"/>
            <a:ext cx="7229475" cy="720725"/>
          </a:xfrm>
          <a:prstGeom prst="rect">
            <a:avLst/>
          </a:prstGeom>
          <a:noFill/>
          <a:ln w="9525" algn="ctr">
            <a:noFill/>
            <a:miter lim="800000"/>
            <a:headEnd/>
            <a:tailEnd/>
          </a:ln>
          <a:effectLst>
            <a:outerShdw dist="17961" dir="2700000" algn="ctr" rotWithShape="0">
              <a:srgbClr val="336699">
                <a:gamma/>
                <a:shade val="60000"/>
                <a:invGamma/>
              </a:srgbClr>
            </a:outerShdw>
          </a:effectLst>
        </p:spPr>
        <p:txBody>
          <a:bodyPr anchor="ctr"/>
          <a:lstStyle/>
          <a:p>
            <a:pPr eaLnBrk="0" hangingPunct="0">
              <a:defRPr/>
            </a:pPr>
            <a:r>
              <a:rPr lang="es-ES" sz="3200" b="1" dirty="0">
                <a:solidFill>
                  <a:srgbClr val="1F497D"/>
                </a:solidFill>
                <a:latin typeface="Maiandra GD" pitchFamily="34" charset="0"/>
              </a:rPr>
              <a:t>Objetivos del Estándar</a:t>
            </a:r>
          </a:p>
        </p:txBody>
      </p:sp>
      <p:pic>
        <p:nvPicPr>
          <p:cNvPr id="23557" name="Picture 1"/>
          <p:cNvPicPr>
            <a:picLocks noChangeAspect="1" noChangeArrowheads="1"/>
          </p:cNvPicPr>
          <p:nvPr/>
        </p:nvPicPr>
        <p:blipFill>
          <a:blip r:embed="rId3" cstate="print"/>
          <a:srcRect/>
          <a:stretch>
            <a:fillRect/>
          </a:stretch>
        </p:blipFill>
        <p:spPr bwMode="auto">
          <a:xfrm>
            <a:off x="3786188" y="4643438"/>
            <a:ext cx="1928812" cy="1928812"/>
          </a:xfrm>
          <a:prstGeom prst="rect">
            <a:avLst/>
          </a:prstGeom>
          <a:noFill/>
          <a:ln w="9525">
            <a:noFill/>
            <a:miter lim="800000"/>
            <a:headEnd/>
            <a:tailEnd/>
          </a:ln>
        </p:spPr>
      </p:pic>
      <p:sp>
        <p:nvSpPr>
          <p:cNvPr id="10"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GENERALIDADES</a:t>
            </a:r>
            <a:endParaRPr lang="es-ES" sz="1400" u="sng" dirty="0">
              <a:solidFill>
                <a:srgbClr val="953735"/>
              </a:solidFill>
              <a:latin typeface="Bauhaus 93" pitchFamily="82" charset="0"/>
            </a:endParaRPr>
          </a:p>
        </p:txBody>
      </p:sp>
    </p:spTree>
  </p:cSld>
  <p:clrMapOvr>
    <a:masterClrMapping/>
  </p:clrMapOvr>
  <p:transition advTm="15000"/>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3"/>
          <p:cNvSpPr>
            <a:spLocks noGrp="1" noChangeArrowheads="1"/>
          </p:cNvSpPr>
          <p:nvPr>
            <p:ph idx="4294967295"/>
          </p:nvPr>
        </p:nvSpPr>
        <p:spPr>
          <a:xfrm>
            <a:off x="1857346" y="1428750"/>
            <a:ext cx="6357937" cy="4071938"/>
          </a:xfrm>
        </p:spPr>
        <p:txBody>
          <a:bodyPr/>
          <a:lstStyle/>
          <a:p>
            <a:pPr algn="just" eaLnBrk="1" hangingPunct="1">
              <a:lnSpc>
                <a:spcPct val="150000"/>
              </a:lnSpc>
              <a:buFont typeface="Wingdings" pitchFamily="2" charset="2"/>
              <a:buChar char="ü"/>
            </a:pPr>
            <a:r>
              <a:rPr lang="es-ES" sz="1800" dirty="0" smtClean="0">
                <a:latin typeface="Comic Sans MS" pitchFamily="66" charset="0"/>
              </a:rPr>
              <a:t>Calidad, seguridad, fiabilidad, eficiencia</a:t>
            </a:r>
          </a:p>
          <a:p>
            <a:pPr algn="just" eaLnBrk="1" hangingPunct="1">
              <a:lnSpc>
                <a:spcPct val="150000"/>
              </a:lnSpc>
              <a:buFont typeface="Wingdings" pitchFamily="2" charset="2"/>
              <a:buChar char="ü"/>
            </a:pPr>
            <a:r>
              <a:rPr lang="es-ES" sz="1800" dirty="0" smtClean="0">
                <a:latin typeface="Comic Sans MS" pitchFamily="66" charset="0"/>
              </a:rPr>
              <a:t>Competitividad entre soluciones tecnológicas</a:t>
            </a:r>
          </a:p>
          <a:p>
            <a:pPr algn="just" eaLnBrk="1" hangingPunct="1">
              <a:lnSpc>
                <a:spcPct val="150000"/>
              </a:lnSpc>
              <a:buFont typeface="Wingdings" pitchFamily="2" charset="2"/>
              <a:buChar char="ü"/>
            </a:pPr>
            <a:r>
              <a:rPr lang="es-ES" sz="1800" dirty="0" smtClean="0">
                <a:latin typeface="Comic Sans MS" pitchFamily="66" charset="0"/>
              </a:rPr>
              <a:t>Defensa de los derechos de productores y usuarios</a:t>
            </a:r>
          </a:p>
          <a:p>
            <a:pPr algn="just" eaLnBrk="1" hangingPunct="1">
              <a:lnSpc>
                <a:spcPct val="150000"/>
              </a:lnSpc>
              <a:buFont typeface="Wingdings" pitchFamily="2" charset="2"/>
              <a:buChar char="ü"/>
            </a:pPr>
            <a:r>
              <a:rPr lang="es-ES" sz="1800" dirty="0" smtClean="0">
                <a:latin typeface="Comic Sans MS" pitchFamily="66" charset="0"/>
              </a:rPr>
              <a:t>Simplificación de la vida a dar soluciones únicas a problemas comunes</a:t>
            </a:r>
          </a:p>
          <a:p>
            <a:pPr algn="just" eaLnBrk="1" hangingPunct="1">
              <a:lnSpc>
                <a:spcPct val="150000"/>
              </a:lnSpc>
              <a:buFont typeface="Wingdings" pitchFamily="2" charset="2"/>
              <a:buChar char="ü"/>
            </a:pPr>
            <a:r>
              <a:rPr lang="es-ES" sz="1800" dirty="0" smtClean="0">
                <a:latin typeface="Comic Sans MS" pitchFamily="66" charset="0"/>
              </a:rPr>
              <a:t>Bienes y servicios adaptados a nosotros y no nosotros a ellos</a:t>
            </a:r>
          </a:p>
          <a:p>
            <a:pPr algn="just" eaLnBrk="1" hangingPunct="1">
              <a:lnSpc>
                <a:spcPct val="150000"/>
              </a:lnSpc>
              <a:buFont typeface="Wingdings" pitchFamily="2" charset="2"/>
              <a:buChar char="ü"/>
            </a:pPr>
            <a:r>
              <a:rPr lang="es-ES" sz="1800" dirty="0" smtClean="0">
                <a:latin typeface="Comic Sans MS" pitchFamily="66" charset="0"/>
              </a:rPr>
              <a:t>Un buen estándar  pasa desapercibido, pero la ausencia o deficiencia de él es notable.</a:t>
            </a:r>
          </a:p>
        </p:txBody>
      </p:sp>
      <p:pic>
        <p:nvPicPr>
          <p:cNvPr id="25603" name="Picture 5" descr="My Network Places"/>
          <p:cNvPicPr>
            <a:picLocks noChangeAspect="1" noChangeArrowheads="1"/>
          </p:cNvPicPr>
          <p:nvPr/>
        </p:nvPicPr>
        <p:blipFill>
          <a:blip r:embed="rId3" cstate="print"/>
          <a:srcRect/>
          <a:stretch>
            <a:fillRect/>
          </a:stretch>
        </p:blipFill>
        <p:spPr bwMode="auto">
          <a:xfrm>
            <a:off x="571471" y="4643438"/>
            <a:ext cx="973137" cy="1041400"/>
          </a:xfrm>
          <a:prstGeom prst="rect">
            <a:avLst/>
          </a:prstGeom>
          <a:noFill/>
          <a:ln w="9525">
            <a:noFill/>
            <a:miter lim="800000"/>
            <a:headEnd/>
            <a:tailEnd/>
          </a:ln>
        </p:spPr>
      </p:pic>
      <p:grpSp>
        <p:nvGrpSpPr>
          <p:cNvPr id="2" name="Group 6"/>
          <p:cNvGrpSpPr>
            <a:grpSpLocks/>
          </p:cNvGrpSpPr>
          <p:nvPr/>
        </p:nvGrpSpPr>
        <p:grpSpPr bwMode="auto">
          <a:xfrm>
            <a:off x="5143494" y="5735638"/>
            <a:ext cx="1143000" cy="1122362"/>
            <a:chOff x="1782" y="2931"/>
            <a:chExt cx="1325" cy="1544"/>
          </a:xfrm>
        </p:grpSpPr>
        <p:sp>
          <p:nvSpPr>
            <p:cNvPr id="25621" name="Text Box 7"/>
            <p:cNvSpPr txBox="1">
              <a:spLocks noChangeArrowheads="1"/>
            </p:cNvSpPr>
            <p:nvPr/>
          </p:nvSpPr>
          <p:spPr bwMode="auto">
            <a:xfrm>
              <a:off x="2070" y="3848"/>
              <a:ext cx="264" cy="627"/>
            </a:xfrm>
            <a:prstGeom prst="rect">
              <a:avLst/>
            </a:prstGeom>
            <a:noFill/>
            <a:ln w="9525">
              <a:noFill/>
              <a:miter lim="800000"/>
              <a:headEnd/>
              <a:tailEnd/>
            </a:ln>
          </p:spPr>
          <p:txBody>
            <a:bodyPr wrap="none" anchorCtr="1">
              <a:spAutoFit/>
            </a:bodyPr>
            <a:lstStyle/>
            <a:p>
              <a:endParaRPr lang="en-US">
                <a:solidFill>
                  <a:srgbClr val="003366"/>
                </a:solidFill>
                <a:latin typeface="Maiandra GD" pitchFamily="34" charset="0"/>
                <a:ea typeface="ＭＳ Ｐゴシック" pitchFamily="34" charset="-128"/>
              </a:endParaRPr>
            </a:p>
          </p:txBody>
        </p:sp>
        <p:pic>
          <p:nvPicPr>
            <p:cNvPr id="25622" name="Picture 8" descr="auditorias"/>
            <p:cNvPicPr>
              <a:picLocks noChangeAspect="1" noChangeArrowheads="1"/>
            </p:cNvPicPr>
            <p:nvPr/>
          </p:nvPicPr>
          <p:blipFill>
            <a:blip r:embed="rId4" cstate="print"/>
            <a:srcRect/>
            <a:stretch>
              <a:fillRect/>
            </a:stretch>
          </p:blipFill>
          <p:spPr bwMode="auto">
            <a:xfrm>
              <a:off x="2207" y="2931"/>
              <a:ext cx="900" cy="900"/>
            </a:xfrm>
            <a:prstGeom prst="rect">
              <a:avLst/>
            </a:prstGeom>
            <a:noFill/>
            <a:ln w="9525">
              <a:noFill/>
              <a:miter lim="800000"/>
              <a:headEnd/>
              <a:tailEnd/>
            </a:ln>
          </p:spPr>
        </p:pic>
        <p:pic>
          <p:nvPicPr>
            <p:cNvPr id="25623" name="Picture 9" descr="Crystal_Clear_app_remote"/>
            <p:cNvPicPr>
              <a:picLocks noChangeAspect="1" noChangeArrowheads="1"/>
            </p:cNvPicPr>
            <p:nvPr/>
          </p:nvPicPr>
          <p:blipFill>
            <a:blip r:embed="rId5" cstate="print"/>
            <a:srcRect/>
            <a:stretch>
              <a:fillRect/>
            </a:stretch>
          </p:blipFill>
          <p:spPr bwMode="auto">
            <a:xfrm>
              <a:off x="1782" y="3194"/>
              <a:ext cx="768" cy="768"/>
            </a:xfrm>
            <a:prstGeom prst="rect">
              <a:avLst/>
            </a:prstGeom>
            <a:noFill/>
            <a:ln w="9525">
              <a:noFill/>
              <a:miter lim="800000"/>
              <a:headEnd/>
              <a:tailEnd/>
            </a:ln>
          </p:spPr>
        </p:pic>
      </p:grpSp>
      <p:grpSp>
        <p:nvGrpSpPr>
          <p:cNvPr id="3" name="Group 17"/>
          <p:cNvGrpSpPr>
            <a:grpSpLocks/>
          </p:cNvGrpSpPr>
          <p:nvPr/>
        </p:nvGrpSpPr>
        <p:grpSpPr bwMode="auto">
          <a:xfrm>
            <a:off x="1857346" y="5572125"/>
            <a:ext cx="1071562" cy="1031875"/>
            <a:chOff x="3730" y="1983"/>
            <a:chExt cx="971" cy="976"/>
          </a:xfrm>
        </p:grpSpPr>
        <p:sp>
          <p:nvSpPr>
            <p:cNvPr id="25618" name="Text Box 18"/>
            <p:cNvSpPr txBox="1">
              <a:spLocks noChangeArrowheads="1"/>
            </p:cNvSpPr>
            <p:nvPr/>
          </p:nvSpPr>
          <p:spPr bwMode="auto">
            <a:xfrm>
              <a:off x="3730" y="2632"/>
              <a:ext cx="146" cy="327"/>
            </a:xfrm>
            <a:prstGeom prst="rect">
              <a:avLst/>
            </a:prstGeom>
            <a:noFill/>
            <a:ln w="9525">
              <a:noFill/>
              <a:miter lim="800000"/>
              <a:headEnd/>
              <a:tailEnd/>
            </a:ln>
          </p:spPr>
          <p:txBody>
            <a:bodyPr wrap="none" anchorCtr="1">
              <a:spAutoFit/>
            </a:bodyPr>
            <a:lstStyle/>
            <a:p>
              <a:endParaRPr lang="en-US">
                <a:solidFill>
                  <a:srgbClr val="003366"/>
                </a:solidFill>
                <a:latin typeface="Maiandra GD" pitchFamily="34" charset="0"/>
                <a:ea typeface="ＭＳ Ｐゴシック" pitchFamily="34" charset="-128"/>
              </a:endParaRPr>
            </a:p>
          </p:txBody>
        </p:sp>
        <p:pic>
          <p:nvPicPr>
            <p:cNvPr id="25619" name="Picture 19" descr="Crystal_Clear_filesystem_chardevice"/>
            <p:cNvPicPr>
              <a:picLocks noChangeAspect="1" noChangeArrowheads="1"/>
            </p:cNvPicPr>
            <p:nvPr/>
          </p:nvPicPr>
          <p:blipFill>
            <a:blip r:embed="rId6" cstate="print"/>
            <a:srcRect/>
            <a:stretch>
              <a:fillRect/>
            </a:stretch>
          </p:blipFill>
          <p:spPr bwMode="auto">
            <a:xfrm>
              <a:off x="4115" y="2164"/>
              <a:ext cx="586" cy="586"/>
            </a:xfrm>
            <a:prstGeom prst="rect">
              <a:avLst/>
            </a:prstGeom>
            <a:noFill/>
            <a:ln w="9525">
              <a:noFill/>
              <a:miter lim="800000"/>
              <a:headEnd/>
              <a:tailEnd/>
            </a:ln>
          </p:spPr>
        </p:pic>
        <p:pic>
          <p:nvPicPr>
            <p:cNvPr id="25620" name="Picture 20" descr="user-256x256"/>
            <p:cNvPicPr>
              <a:picLocks noChangeAspect="1" noChangeArrowheads="1"/>
            </p:cNvPicPr>
            <p:nvPr/>
          </p:nvPicPr>
          <p:blipFill>
            <a:blip r:embed="rId7" cstate="print"/>
            <a:srcRect/>
            <a:stretch>
              <a:fillRect/>
            </a:stretch>
          </p:blipFill>
          <p:spPr bwMode="auto">
            <a:xfrm>
              <a:off x="3742" y="1983"/>
              <a:ext cx="642" cy="642"/>
            </a:xfrm>
            <a:prstGeom prst="rect">
              <a:avLst/>
            </a:prstGeom>
            <a:noFill/>
            <a:ln w="9525">
              <a:noFill/>
              <a:miter lim="800000"/>
              <a:headEnd/>
              <a:tailEnd/>
            </a:ln>
          </p:spPr>
        </p:pic>
      </p:grpSp>
      <p:grpSp>
        <p:nvGrpSpPr>
          <p:cNvPr id="4" name="28 Grupo"/>
          <p:cNvGrpSpPr>
            <a:grpSpLocks/>
          </p:cNvGrpSpPr>
          <p:nvPr/>
        </p:nvGrpSpPr>
        <p:grpSpPr bwMode="auto">
          <a:xfrm>
            <a:off x="500033" y="1500188"/>
            <a:ext cx="928688" cy="1408112"/>
            <a:chOff x="1643042" y="1643050"/>
            <a:chExt cx="1200144" cy="1947997"/>
          </a:xfrm>
        </p:grpSpPr>
        <p:grpSp>
          <p:nvGrpSpPr>
            <p:cNvPr id="5" name="19 Grupo"/>
            <p:cNvGrpSpPr>
              <a:grpSpLocks/>
            </p:cNvGrpSpPr>
            <p:nvPr/>
          </p:nvGrpSpPr>
          <p:grpSpPr bwMode="auto">
            <a:xfrm>
              <a:off x="1643042" y="1643050"/>
              <a:ext cx="1200144" cy="1230304"/>
              <a:chOff x="2514600" y="1055688"/>
              <a:chExt cx="1363663" cy="1409700"/>
            </a:xfrm>
          </p:grpSpPr>
          <p:pic>
            <p:nvPicPr>
              <p:cNvPr id="25616" name="Picture 15" descr="Crystal_Clear_app_kivio"/>
              <p:cNvPicPr>
                <a:picLocks noChangeAspect="1" noChangeArrowheads="1"/>
              </p:cNvPicPr>
              <p:nvPr/>
            </p:nvPicPr>
            <p:blipFill>
              <a:blip r:embed="rId8" cstate="print"/>
              <a:srcRect/>
              <a:stretch>
                <a:fillRect/>
              </a:stretch>
            </p:blipFill>
            <p:spPr bwMode="auto">
              <a:xfrm>
                <a:off x="2727325" y="1055688"/>
                <a:ext cx="1150938" cy="1117600"/>
              </a:xfrm>
              <a:prstGeom prst="rect">
                <a:avLst/>
              </a:prstGeom>
              <a:noFill/>
              <a:ln w="9525">
                <a:noFill/>
                <a:miter lim="800000"/>
                <a:headEnd/>
                <a:tailEnd/>
              </a:ln>
            </p:spPr>
          </p:pic>
          <p:pic>
            <p:nvPicPr>
              <p:cNvPr id="25617" name="Picture 16" descr="Crystal_Clear_app_Community_Help"/>
              <p:cNvPicPr>
                <a:picLocks noChangeAspect="1" noChangeArrowheads="1"/>
              </p:cNvPicPr>
              <p:nvPr/>
            </p:nvPicPr>
            <p:blipFill>
              <a:blip r:embed="rId9" cstate="print"/>
              <a:srcRect/>
              <a:stretch>
                <a:fillRect/>
              </a:stretch>
            </p:blipFill>
            <p:spPr bwMode="auto">
              <a:xfrm>
                <a:off x="2514600" y="1371600"/>
                <a:ext cx="1127125" cy="1093788"/>
              </a:xfrm>
              <a:prstGeom prst="rect">
                <a:avLst/>
              </a:prstGeom>
              <a:noFill/>
              <a:ln w="9525">
                <a:noFill/>
                <a:miter lim="800000"/>
                <a:headEnd/>
                <a:tailEnd/>
              </a:ln>
            </p:spPr>
          </p:pic>
        </p:grpSp>
        <p:sp>
          <p:nvSpPr>
            <p:cNvPr id="25615" name="18 Rectángulo"/>
            <p:cNvSpPr>
              <a:spLocks noChangeArrowheads="1"/>
            </p:cNvSpPr>
            <p:nvPr/>
          </p:nvSpPr>
          <p:spPr bwMode="auto">
            <a:xfrm>
              <a:off x="1784329" y="2857067"/>
              <a:ext cx="443368" cy="733980"/>
            </a:xfrm>
            <a:prstGeom prst="rect">
              <a:avLst/>
            </a:prstGeom>
            <a:noFill/>
            <a:ln w="9525">
              <a:noFill/>
              <a:miter lim="800000"/>
              <a:headEnd/>
              <a:tailEnd/>
            </a:ln>
          </p:spPr>
          <p:txBody>
            <a:bodyPr wrap="none">
              <a:spAutoFit/>
            </a:bodyPr>
            <a:lstStyle/>
            <a:p>
              <a:endParaRPr lang="es-CO">
                <a:solidFill>
                  <a:prstClr val="black"/>
                </a:solidFill>
                <a:latin typeface="Maiandra GD" pitchFamily="34" charset="0"/>
              </a:endParaRPr>
            </a:p>
          </p:txBody>
        </p:sp>
      </p:grpSp>
      <p:pic>
        <p:nvPicPr>
          <p:cNvPr id="25607" name="Picture 15" descr="Activity-Monitor-128x128"/>
          <p:cNvPicPr>
            <a:picLocks noChangeAspect="1" noChangeArrowheads="1"/>
          </p:cNvPicPr>
          <p:nvPr/>
        </p:nvPicPr>
        <p:blipFill>
          <a:blip r:embed="rId10" cstate="print"/>
          <a:srcRect/>
          <a:stretch>
            <a:fillRect/>
          </a:stretch>
        </p:blipFill>
        <p:spPr bwMode="auto">
          <a:xfrm>
            <a:off x="357158" y="3143250"/>
            <a:ext cx="1000125" cy="1000125"/>
          </a:xfrm>
          <a:prstGeom prst="rect">
            <a:avLst/>
          </a:prstGeom>
          <a:noFill/>
          <a:ln w="9525">
            <a:noFill/>
            <a:miter lim="800000"/>
            <a:headEnd/>
            <a:tailEnd/>
          </a:ln>
        </p:spPr>
      </p:pic>
      <p:grpSp>
        <p:nvGrpSpPr>
          <p:cNvPr id="6" name="26 Grupo"/>
          <p:cNvGrpSpPr>
            <a:grpSpLocks/>
          </p:cNvGrpSpPr>
          <p:nvPr/>
        </p:nvGrpSpPr>
        <p:grpSpPr bwMode="auto">
          <a:xfrm>
            <a:off x="3714744" y="5643563"/>
            <a:ext cx="928687" cy="1047750"/>
            <a:chOff x="6000760" y="4143380"/>
            <a:chExt cx="1214446" cy="1378166"/>
          </a:xfrm>
        </p:grpSpPr>
        <p:sp>
          <p:nvSpPr>
            <p:cNvPr id="25610" name="20 Rectángulo"/>
            <p:cNvSpPr>
              <a:spLocks noChangeArrowheads="1"/>
            </p:cNvSpPr>
            <p:nvPr/>
          </p:nvSpPr>
          <p:spPr bwMode="auto">
            <a:xfrm>
              <a:off x="6000760" y="5000246"/>
              <a:ext cx="547066" cy="521300"/>
            </a:xfrm>
            <a:prstGeom prst="rect">
              <a:avLst/>
            </a:prstGeom>
            <a:noFill/>
            <a:ln w="9525">
              <a:noFill/>
              <a:miter lim="800000"/>
              <a:headEnd/>
              <a:tailEnd/>
            </a:ln>
          </p:spPr>
          <p:txBody>
            <a:bodyPr wrap="none">
              <a:spAutoFit/>
            </a:bodyPr>
            <a:lstStyle/>
            <a:p>
              <a:r>
                <a:rPr lang="es-ES">
                  <a:solidFill>
                    <a:srgbClr val="003366"/>
                  </a:solidFill>
                  <a:latin typeface="Maiandra GD" pitchFamily="34" charset="0"/>
                  <a:ea typeface="ＭＳ Ｐゴシック" pitchFamily="34" charset="-128"/>
                </a:rPr>
                <a:t>  </a:t>
              </a:r>
              <a:endParaRPr lang="es-CO">
                <a:solidFill>
                  <a:prstClr val="black"/>
                </a:solidFill>
                <a:latin typeface="Maiandra GD" pitchFamily="34" charset="0"/>
              </a:endParaRPr>
            </a:p>
          </p:txBody>
        </p:sp>
        <p:grpSp>
          <p:nvGrpSpPr>
            <p:cNvPr id="7" name="Group 504"/>
            <p:cNvGrpSpPr>
              <a:grpSpLocks/>
            </p:cNvGrpSpPr>
            <p:nvPr/>
          </p:nvGrpSpPr>
          <p:grpSpPr bwMode="auto">
            <a:xfrm>
              <a:off x="6143636" y="4143380"/>
              <a:ext cx="1071570" cy="1000132"/>
              <a:chOff x="108" y="1455"/>
              <a:chExt cx="1260" cy="1158"/>
            </a:xfrm>
          </p:grpSpPr>
          <p:pic>
            <p:nvPicPr>
              <p:cNvPr id="25612" name="Picture 500" descr="120px-Nuvola_apps_edu_languages">
                <a:hlinkClick r:id="rId11" tooltip="Image:Nuvola apps edu languages.svg"/>
              </p:cNvPr>
              <p:cNvPicPr>
                <a:picLocks noChangeAspect="1" noChangeArrowheads="1"/>
              </p:cNvPicPr>
              <p:nvPr/>
            </p:nvPicPr>
            <p:blipFill>
              <a:blip r:embed="rId12" cstate="print"/>
              <a:srcRect/>
              <a:stretch>
                <a:fillRect/>
              </a:stretch>
            </p:blipFill>
            <p:spPr bwMode="auto">
              <a:xfrm>
                <a:off x="108" y="1519"/>
                <a:ext cx="1094" cy="1094"/>
              </a:xfrm>
              <a:prstGeom prst="rect">
                <a:avLst/>
              </a:prstGeom>
              <a:noFill/>
              <a:ln w="9525">
                <a:noFill/>
                <a:miter lim="800000"/>
                <a:headEnd/>
                <a:tailEnd/>
              </a:ln>
            </p:spPr>
          </p:pic>
          <p:pic>
            <p:nvPicPr>
              <p:cNvPr id="25613" name="Picture 503" descr="120px-Nuvola_apps_chat">
                <a:hlinkClick r:id="rId13" tooltip="Image:Nuvola apps chat.png"/>
              </p:cNvPr>
              <p:cNvPicPr>
                <a:picLocks noChangeAspect="1" noChangeArrowheads="1"/>
              </p:cNvPicPr>
              <p:nvPr/>
            </p:nvPicPr>
            <p:blipFill>
              <a:blip r:embed="rId14" cstate="print"/>
              <a:srcRect/>
              <a:stretch>
                <a:fillRect/>
              </a:stretch>
            </p:blipFill>
            <p:spPr bwMode="auto">
              <a:xfrm>
                <a:off x="648" y="1455"/>
                <a:ext cx="720" cy="720"/>
              </a:xfrm>
              <a:prstGeom prst="rect">
                <a:avLst/>
              </a:prstGeom>
              <a:noFill/>
              <a:ln w="9525">
                <a:noFill/>
                <a:miter lim="800000"/>
                <a:headEnd/>
                <a:tailEnd/>
              </a:ln>
            </p:spPr>
          </p:pic>
        </p:grpSp>
      </p:grpSp>
      <p:sp>
        <p:nvSpPr>
          <p:cNvPr id="24" name="Rectangle 2"/>
          <p:cNvSpPr>
            <a:spLocks noChangeArrowheads="1"/>
          </p:cNvSpPr>
          <p:nvPr/>
        </p:nvSpPr>
        <p:spPr bwMode="auto">
          <a:xfrm>
            <a:off x="785786" y="714375"/>
            <a:ext cx="7229475" cy="720725"/>
          </a:xfrm>
          <a:prstGeom prst="rect">
            <a:avLst/>
          </a:prstGeom>
          <a:noFill/>
          <a:ln w="9525" algn="ctr">
            <a:noFill/>
            <a:miter lim="800000"/>
            <a:headEnd/>
            <a:tailEnd/>
          </a:ln>
          <a:effectLst>
            <a:outerShdw dist="17961" dir="2700000" algn="ctr" rotWithShape="0">
              <a:srgbClr val="336699">
                <a:gamma/>
                <a:shade val="60000"/>
                <a:invGamma/>
              </a:srgbClr>
            </a:outerShdw>
          </a:effectLst>
        </p:spPr>
        <p:txBody>
          <a:bodyPr anchor="ctr"/>
          <a:lstStyle/>
          <a:p>
            <a:pPr eaLnBrk="0" hangingPunct="0">
              <a:defRPr/>
            </a:pPr>
            <a:r>
              <a:rPr lang="es-ES" sz="3200" dirty="0">
                <a:solidFill>
                  <a:srgbClr val="1F497D"/>
                </a:solidFill>
                <a:latin typeface="Comic Sans MS" pitchFamily="66" charset="0"/>
              </a:rPr>
              <a:t>Beneficios</a:t>
            </a:r>
          </a:p>
        </p:txBody>
      </p:sp>
      <p:sp>
        <p:nvSpPr>
          <p:cNvPr id="27"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GENERALIDADES</a:t>
            </a:r>
            <a:endParaRPr lang="es-ES" sz="1400" u="sng" dirty="0">
              <a:solidFill>
                <a:srgbClr val="953735"/>
              </a:solidFill>
              <a:latin typeface="Bauhaus 93" pitchFamily="82" charset="0"/>
            </a:endParaRPr>
          </a:p>
        </p:txBody>
      </p:sp>
    </p:spTree>
  </p:cSld>
  <p:clrMapOvr>
    <a:masterClrMapping/>
  </p:clrMapOvr>
  <p:transition advTm="150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fltVal val="0"/>
                                          </p:val>
                                        </p:tav>
                                        <p:tav tm="100000">
                                          <p:val>
                                            <p:strVal val="#ppt_w"/>
                                          </p:val>
                                        </p:tav>
                                      </p:tavLst>
                                    </p:anim>
                                    <p:anim calcmode="lin" valueType="num">
                                      <p:cBhvr>
                                        <p:cTn id="13" dur="500" fill="hold"/>
                                        <p:tgtEl>
                                          <p:spTgt spid="6"/>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7" presetClass="entr" presetSubtype="10"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strVal val="#ppt_h"/>
                                          </p:val>
                                        </p:tav>
                                        <p:tav tm="100000">
                                          <p:val>
                                            <p:strVal val="#ppt_h"/>
                                          </p:val>
                                        </p:tav>
                                      </p:tavLst>
                                    </p:anim>
                                  </p:childTnLst>
                                </p:cTn>
                              </p:par>
                            </p:childTnLst>
                          </p:cTn>
                        </p:par>
                        <p:par>
                          <p:cTn id="19" fill="hold">
                            <p:stCondLst>
                              <p:cond delay="1500"/>
                            </p:stCondLst>
                            <p:childTnLst>
                              <p:par>
                                <p:cTn id="20" presetID="17" presetClass="entr" presetSubtype="10" fill="hold" nodeType="afterEffect">
                                  <p:stCondLst>
                                    <p:cond delay="0"/>
                                  </p:stCondLst>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ppt_w</p:attrName>
                                        </p:attrNameLst>
                                      </p:cBhvr>
                                      <p:tavLst>
                                        <p:tav tm="0">
                                          <p:val>
                                            <p:fltVal val="0"/>
                                          </p:val>
                                        </p:tav>
                                        <p:tav tm="100000">
                                          <p:val>
                                            <p:strVal val="#ppt_w"/>
                                          </p:val>
                                        </p:tav>
                                      </p:tavLst>
                                    </p:anim>
                                    <p:anim calcmode="lin" valueType="num">
                                      <p:cBhvr>
                                        <p:cTn id="23" dur="5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iseño predeterminad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Diseño personalizad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Diseño personalizad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4219</TotalTime>
  <Words>2089</Words>
  <Application>Microsoft Office PowerPoint</Application>
  <PresentationFormat>Presentación en pantalla (4:3)</PresentationFormat>
  <Paragraphs>310</Paragraphs>
  <Slides>37</Slides>
  <Notes>29</Notes>
  <HiddenSlides>0</HiddenSlides>
  <MMClips>0</MMClips>
  <ScaleCrop>false</ScaleCrop>
  <HeadingPairs>
    <vt:vector size="6" baseType="variant">
      <vt:variant>
        <vt:lpstr>Tema</vt:lpstr>
      </vt:variant>
      <vt:variant>
        <vt:i4>3</vt:i4>
      </vt:variant>
      <vt:variant>
        <vt:lpstr>Servidores OLE incrustados</vt:lpstr>
      </vt:variant>
      <vt:variant>
        <vt:i4>2</vt:i4>
      </vt:variant>
      <vt:variant>
        <vt:lpstr>Títulos de diapositiva</vt:lpstr>
      </vt:variant>
      <vt:variant>
        <vt:i4>37</vt:i4>
      </vt:variant>
    </vt:vector>
  </HeadingPairs>
  <TitlesOfParts>
    <vt:vector size="42" baseType="lpstr">
      <vt:lpstr>Diseño predeterminado</vt:lpstr>
      <vt:lpstr>Diseño personalizado</vt:lpstr>
      <vt:lpstr>1_Diseño personalizado</vt:lpstr>
      <vt:lpstr>Clip</vt:lpstr>
      <vt:lpstr>CorelDRAW</vt:lpstr>
      <vt:lpstr>Diapositiva 1</vt:lpstr>
      <vt:lpstr>AGENDA</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lpstr>Diapositiva 24</vt:lpstr>
      <vt:lpstr>Diapositiva 25</vt:lpstr>
      <vt:lpstr>Diapositiva 26</vt:lpstr>
      <vt:lpstr>Diapositiva 27</vt:lpstr>
      <vt:lpstr>Diapositiva 28</vt:lpstr>
      <vt:lpstr>Diapositiva 29</vt:lpstr>
      <vt:lpstr>Diapositiva 30</vt:lpstr>
      <vt:lpstr>Diapositiva 31</vt:lpstr>
      <vt:lpstr>Diapositiva 32</vt:lpstr>
      <vt:lpstr>Diapositiva 33</vt:lpstr>
      <vt:lpstr>Diapositiva 34</vt:lpstr>
      <vt:lpstr>Diapositiva 35</vt:lpstr>
      <vt:lpstr>Diapositiva 36</vt:lpstr>
      <vt:lpstr>Diapositiva 37</vt:lpstr>
    </vt:vector>
  </TitlesOfParts>
  <Company>Windows uE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usuario</dc:creator>
  <cp:lastModifiedBy>IDESC_JL</cp:lastModifiedBy>
  <cp:revision>418</cp:revision>
  <dcterms:created xsi:type="dcterms:W3CDTF">2009-04-15T17:08:47Z</dcterms:created>
  <dcterms:modified xsi:type="dcterms:W3CDTF">2012-07-30T22:15:47Z</dcterms:modified>
</cp:coreProperties>
</file>